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9" r:id="rId3"/>
    <p:sldId id="266" r:id="rId4"/>
    <p:sldId id="274" r:id="rId5"/>
    <p:sldId id="272" r:id="rId6"/>
    <p:sldId id="275" r:id="rId7"/>
    <p:sldId id="258" r:id="rId8"/>
    <p:sldId id="273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4660"/>
  </p:normalViewPr>
  <p:slideViewPr>
    <p:cSldViewPr snapToGrid="0">
      <p:cViewPr varScale="1">
        <p:scale>
          <a:sx n="83" d="100"/>
          <a:sy n="83" d="100"/>
        </p:scale>
        <p:origin x="9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E654A-54EA-421C-A301-2E8E50299CE1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D4F6C-A133-466D-B3F4-27137CD3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2A36-D964-47BB-8A8C-7DCAEE82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D4713-C3DA-49BE-A346-9EE0D9C0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67F7-CE85-4DEE-AD7B-82BF0D61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C066-207C-4DD8-BF0B-8E84AF09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81-2204-4502-A58F-238FF5E8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F804-BE53-459F-9FBF-B4FFAEDA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3D110-8F55-4454-A406-08CB6CB1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61B80-D20B-40AB-A77E-431CF722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65AF-980B-465F-A431-067ED1E3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A66F3-44A1-49C8-BCC0-133A4698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3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3C8CA-87B9-4CA6-A1D5-3CFB84B8C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1F74-5484-4964-8166-22DDD702E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78B40-2889-4A94-9FCD-BC4CAD60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716E6-DA77-48CD-9F27-212D0051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2CAD-AC26-480D-9DA6-12DF19F9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4DFB-4AB6-410A-925D-403AA1C3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C238A-A39A-4F85-983D-45B1159A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BBDBB-6F29-4538-9796-5A1F42A2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D9D50-F916-4A20-A8CA-0346B4EA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C5CA-4D1F-4961-B85D-28F27518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7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F192-26FF-49A5-B053-C398E6AE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4378-030C-45C0-959F-E55636F6C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FF499-4E3B-4B87-BA79-4A3D87B6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4A29-7CB9-4353-9437-F1FB6FDA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BE8A7-7F96-4DB2-BF7D-FCBB8D5A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5B53-4E67-4DB0-AE51-BB3E8D61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FD9C-C2D0-4A83-976B-E777549DF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8410D-C70F-412D-AB4A-D25BF842F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D8033-6043-47A5-BA8F-91233286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2835A-2166-4717-9846-B9E7AC95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9B84B-551D-4CE8-8855-201D3E2E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977E-E586-428D-9861-AA17D0DA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32826-ED23-44BB-A947-1CB72E80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DF801-F5C9-4F80-BE57-9CA81A380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6FC0B-C945-4F8F-B78B-826FFA2F6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D04F6-7C84-44D3-818B-393C7D0D2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1226F-0BB9-4BC6-B2C9-70F6383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82455-202A-47E0-9D37-99957EDA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330ED-36AB-4DDB-AF10-C081B791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F34C-D7DF-4FA5-8465-EFB6C35D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8393D-A83D-472F-AFAB-E55A9F9F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425-9297-404F-B1AB-FE06BE92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6B6E6-5384-4329-899E-9ED95002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6E07F-79C4-41DC-A5D5-BA50870E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9C73D-23AD-4185-A74D-7AB92F06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76735-5905-4899-8AA1-78C41B0A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BE23-FBC5-4232-8E49-47DEBB8C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1BF6-AACD-46FD-89C8-72DAE5BB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787-4393-4699-BF8E-CC9B769CB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90CAD-99A8-4D27-B3E3-6FCFF4A8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B4B99-A337-45E7-8B78-28037605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356D7-7BC8-4A53-8876-ABE77C37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A588-8478-4FB7-8A70-D2BE99FC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7393B-779E-47A7-B75A-E6604C16E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FAA52-AA30-4ADE-B229-8C8595EFF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E68C4-C7FA-46C1-8A25-0B596004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B670-0B8E-4C96-B55B-E813E236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7D091-A77B-406C-A719-1E9A973F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B3E36-DBA2-4A7B-94F7-586E3C9E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BC4FF-D1A0-4D23-BEBA-A0CA9EB73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A919A-02B6-4250-9DDC-1C68F1206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A5F5-05F4-487B-91B1-6282DFC0A973}" type="datetimeFigureOut">
              <a:rPr lang="en-US" smtClean="0"/>
              <a:t>21-Aug-23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F918E-6D2D-4DDF-A024-D9D8595A5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6DDA-6098-4CA4-9F18-F51AA7E4E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A5FC-E9BA-4643-A150-A2B1F02E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jpe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3.jpeg"/><Relationship Id="rId9" Type="http://schemas.openxmlformats.org/officeDocument/2006/relationships/image" Target="../media/image1.wmf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.wmf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34" Type="http://schemas.openxmlformats.org/officeDocument/2006/relationships/image" Target="../media/image49.emf"/><Relationship Id="rId7" Type="http://schemas.openxmlformats.org/officeDocument/2006/relationships/image" Target="../media/image27.jpeg"/><Relationship Id="rId12" Type="http://schemas.openxmlformats.org/officeDocument/2006/relationships/image" Target="../media/image31.png"/><Relationship Id="rId17" Type="http://schemas.microsoft.com/office/2007/relationships/hdphoto" Target="../media/hdphoto5.wdp"/><Relationship Id="rId25" Type="http://schemas.openxmlformats.org/officeDocument/2006/relationships/image" Target="../media/image41.png"/><Relationship Id="rId33" Type="http://schemas.openxmlformats.org/officeDocument/2006/relationships/image" Target="../media/image48.png"/><Relationship Id="rId38" Type="http://schemas.microsoft.com/office/2007/relationships/hdphoto" Target="../media/hdphoto8.wdp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microsoft.com/office/2007/relationships/hdphoto" Target="../media/hdphoto6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0.png"/><Relationship Id="rId32" Type="http://schemas.microsoft.com/office/2007/relationships/hdphoto" Target="../media/hdphoto7.wdp"/><Relationship Id="rId37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3.emf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1.png"/><Relationship Id="rId10" Type="http://schemas.microsoft.com/office/2007/relationships/hdphoto" Target="../media/hdphoto3.wdp"/><Relationship Id="rId19" Type="http://schemas.openxmlformats.org/officeDocument/2006/relationships/image" Target="../media/image36.png"/><Relationship Id="rId31" Type="http://schemas.openxmlformats.org/officeDocument/2006/relationships/image" Target="../media/image47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Relationship Id="rId14" Type="http://schemas.openxmlformats.org/officeDocument/2006/relationships/image" Target="../media/image32.png"/><Relationship Id="rId22" Type="http://schemas.openxmlformats.org/officeDocument/2006/relationships/image" Target="../media/image38.emf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0.emf"/><Relationship Id="rId8" Type="http://schemas.openxmlformats.org/officeDocument/2006/relationships/image" Target="../media/image28.png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608668" y="1777584"/>
            <a:ext cx="8890000" cy="23622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defTabSz="1246188" eaLnBrk="0" hangingPunct="0">
              <a:spcBef>
                <a:spcPct val="20000"/>
              </a:spcBef>
              <a:buChar char="•"/>
              <a:defRPr sz="4400">
                <a:solidFill>
                  <a:srgbClr val="FF00FF"/>
                </a:solidFill>
                <a:latin typeface="Arial" charset="0"/>
              </a:defRPr>
            </a:lvl1pPr>
            <a:lvl2pPr marL="742950" indent="-285750" defTabSz="1246188" eaLnBrk="0" hangingPunct="0">
              <a:spcBef>
                <a:spcPct val="20000"/>
              </a:spcBef>
              <a:buChar char="–"/>
              <a:defRPr sz="3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246188" eaLnBrk="0" hangingPunct="0">
              <a:spcBef>
                <a:spcPct val="20000"/>
              </a:spcBef>
              <a:buChar char="•"/>
              <a:defRPr sz="33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24618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246188" eaLnBrk="0" hangingPunct="0"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2461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2461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2461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2461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FREE LOCATION PROJECT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FY2023-FY2024</a:t>
            </a:r>
            <a:endParaRPr kumimoji="1" lang="en-US" altLang="en-US" sz="3200" b="1" kern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8381ED-A29B-444B-B1EC-352BDCE8AF29}"/>
              </a:ext>
            </a:extLst>
          </p:cNvPr>
          <p:cNvGrpSpPr/>
          <p:nvPr/>
        </p:nvGrpSpPr>
        <p:grpSpPr>
          <a:xfrm>
            <a:off x="0" y="104776"/>
            <a:ext cx="4572000" cy="661210"/>
            <a:chOff x="1676400" y="152401"/>
            <a:chExt cx="4572000" cy="661210"/>
          </a:xfrm>
        </p:grpSpPr>
        <p:sp>
          <p:nvSpPr>
            <p:cNvPr id="7" name="Rectangle 6"/>
            <p:cNvSpPr/>
            <p:nvPr/>
          </p:nvSpPr>
          <p:spPr>
            <a:xfrm>
              <a:off x="1676400" y="152401"/>
              <a:ext cx="4191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b="1" dirty="0">
                  <a:latin typeface="Times New Roman" pitchFamily="18" charset="0"/>
                  <a:ea typeface="MS UI Gothic" pitchFamily="34" charset="-128"/>
                  <a:cs typeface="Arial" charset="0"/>
                </a:rPr>
                <a:t>Panasonic System Networks Vietnam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76400" y="521736"/>
              <a:ext cx="4572000" cy="2918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b="1" dirty="0">
                  <a:latin typeface="Times New Roman" pitchFamily="18" charset="0"/>
                  <a:ea typeface="MS UI Gothic" pitchFamily="34" charset="-128"/>
                  <a:cs typeface="Arial" charset="0"/>
                </a:rPr>
                <a:t>Procurement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6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304793-0863-98C1-9CEE-BEC24DCF2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9"/>
            <a:ext cx="12192000" cy="4616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SCOPES</a:t>
            </a:r>
            <a:endParaRPr kumimoji="1" lang="en-US" altLang="en-US" sz="1400" b="1" kern="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12BCE6-5E70-4BEC-CF72-CF9B74D82E07}"/>
              </a:ext>
            </a:extLst>
          </p:cNvPr>
          <p:cNvSpPr/>
          <p:nvPr/>
        </p:nvSpPr>
        <p:spPr>
          <a:xfrm>
            <a:off x="11336634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10/10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1BDEE-443B-C1A6-EFA6-3FC5521F9171}"/>
              </a:ext>
            </a:extLst>
          </p:cNvPr>
          <p:cNvSpPr txBox="1"/>
          <p:nvPr/>
        </p:nvSpPr>
        <p:spPr>
          <a:xfrm>
            <a:off x="0" y="583298"/>
            <a:ext cx="1183386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Preparation &amp; Analyses progress: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096EFF-C3A3-1376-FB64-0B78523903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541" y="1137826"/>
          <a:ext cx="11833860" cy="5580715"/>
        </p:xfrm>
        <a:graphic>
          <a:graphicData uri="http://schemas.openxmlformats.org/drawingml/2006/table">
            <a:tbl>
              <a:tblPr/>
              <a:tblGrid>
                <a:gridCol w="321782">
                  <a:extLst>
                    <a:ext uri="{9D8B030D-6E8A-4147-A177-3AD203B41FA5}">
                      <a16:colId xmlns:a16="http://schemas.microsoft.com/office/drawing/2014/main" val="3364300517"/>
                    </a:ext>
                  </a:extLst>
                </a:gridCol>
                <a:gridCol w="1322322">
                  <a:extLst>
                    <a:ext uri="{9D8B030D-6E8A-4147-A177-3AD203B41FA5}">
                      <a16:colId xmlns:a16="http://schemas.microsoft.com/office/drawing/2014/main" val="1730590642"/>
                    </a:ext>
                  </a:extLst>
                </a:gridCol>
                <a:gridCol w="636860">
                  <a:extLst>
                    <a:ext uri="{9D8B030D-6E8A-4147-A177-3AD203B41FA5}">
                      <a16:colId xmlns:a16="http://schemas.microsoft.com/office/drawing/2014/main" val="935985425"/>
                    </a:ext>
                  </a:extLst>
                </a:gridCol>
                <a:gridCol w="858085">
                  <a:extLst>
                    <a:ext uri="{9D8B030D-6E8A-4147-A177-3AD203B41FA5}">
                      <a16:colId xmlns:a16="http://schemas.microsoft.com/office/drawing/2014/main" val="1069993452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736285479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3689055733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3395476649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3183734656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2368120442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962233429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228625478"/>
                    </a:ext>
                  </a:extLst>
                </a:gridCol>
                <a:gridCol w="321782">
                  <a:extLst>
                    <a:ext uri="{9D8B030D-6E8A-4147-A177-3AD203B41FA5}">
                      <a16:colId xmlns:a16="http://schemas.microsoft.com/office/drawing/2014/main" val="1974244653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37048835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031440049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342721726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4016234412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3386226994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12235413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37842176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4003294339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127332857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035900292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26209934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202078760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3019752770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545166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18597196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919394640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4002662925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338298343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923664762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896967240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793579946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2778834256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735661252"/>
                    </a:ext>
                  </a:extLst>
                </a:gridCol>
                <a:gridCol w="216197">
                  <a:extLst>
                    <a:ext uri="{9D8B030D-6E8A-4147-A177-3AD203B41FA5}">
                      <a16:colId xmlns:a16="http://schemas.microsoft.com/office/drawing/2014/main" val="1883390486"/>
                    </a:ext>
                  </a:extLst>
                </a:gridCol>
                <a:gridCol w="931827">
                  <a:extLst>
                    <a:ext uri="{9D8B030D-6E8A-4147-A177-3AD203B41FA5}">
                      <a16:colId xmlns:a16="http://schemas.microsoft.com/office/drawing/2014/main" val="858182675"/>
                    </a:ext>
                  </a:extLst>
                </a:gridCol>
              </a:tblGrid>
              <a:tr h="202972">
                <a:tc rowSpan="3">
                  <a:txBody>
                    <a:bodyPr/>
                    <a:lstStyle/>
                    <a:p>
                      <a:pPr marL="0" indent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PIC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Concerning section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Schedule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21539"/>
                  </a:ext>
                </a:extLst>
              </a:tr>
              <a:tr h="2149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Aug.2023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Sep.2023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Oct.2023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Nov.2023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Dec.2023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Jan.2024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Feb.2024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Mar.2024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60566"/>
                  </a:ext>
                </a:extLst>
              </a:tr>
              <a:tr h="162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446584"/>
                  </a:ext>
                </a:extLst>
              </a:tr>
              <a:tr h="310429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General project scheme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IT, ACS, HR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ctr" fontAlgn="ctr"/>
                      <a:r>
                        <a:rPr lang="en-US" sz="105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Done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675713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652478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Flow 1: Receiving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 &amp; 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PUS, PMD, OCS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ctr" fontAlgn="ctr"/>
                      <a:r>
                        <a:rPr lang="en-US" sz="1050" b="1" i="0" u="none" strike="noStrike" dirty="0">
                          <a:solidFill>
                            <a:srgbClr val="00B0F0"/>
                          </a:solidFill>
                          <a:effectLst/>
                          <a:latin typeface="Tahoma" panose="020B0604030504040204" pitchFamily="34" charset="0"/>
                        </a:rPr>
                        <a:t>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051236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5532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Flow 2: Storing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 &amp; 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QC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575827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6112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Flow 3: Kitting &amp; Supply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 &amp; 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39954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015333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Flow 4: Inventory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 &amp; 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04353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798944"/>
                  </a:ext>
                </a:extLst>
              </a:tr>
              <a:tr h="477583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Summary Project: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- Method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- Resources: Equipment, Headcount, Cost,…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- Time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- ROI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MCS, IT, ACS, HR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339491"/>
                  </a:ext>
                </a:extLst>
              </a:tr>
              <a:tr h="600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20361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Report BOM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MCS, IT, ACS, HR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871911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6245"/>
                  </a:ext>
                </a:extLst>
              </a:tr>
              <a:tr h="274610"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Systems Design &amp; Implement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MCS, PUS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83778"/>
                  </a:ext>
                </a:extLst>
              </a:tr>
              <a:tr h="2746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3822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1C52DC-D360-4254-8FBE-7FB05C964053}"/>
              </a:ext>
            </a:extLst>
          </p:cNvPr>
          <p:cNvSpPr/>
          <p:nvPr/>
        </p:nvSpPr>
        <p:spPr>
          <a:xfrm>
            <a:off x="3267711" y="1785138"/>
            <a:ext cx="679449" cy="18288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10-Aug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837AB-CDD1-4A55-A522-3EFBF49949B1}"/>
              </a:ext>
            </a:extLst>
          </p:cNvPr>
          <p:cNvSpPr/>
          <p:nvPr/>
        </p:nvSpPr>
        <p:spPr>
          <a:xfrm>
            <a:off x="3258184" y="2343865"/>
            <a:ext cx="795338" cy="18288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11-Aug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A6E954-E353-4CED-89BF-F31718B5F161}"/>
              </a:ext>
            </a:extLst>
          </p:cNvPr>
          <p:cNvSpPr/>
          <p:nvPr/>
        </p:nvSpPr>
        <p:spPr>
          <a:xfrm>
            <a:off x="3607435" y="2865648"/>
            <a:ext cx="795337" cy="182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18-Aug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FE3DB-8C9E-4BE5-9B5F-DB8297B343D0}"/>
              </a:ext>
            </a:extLst>
          </p:cNvPr>
          <p:cNvSpPr/>
          <p:nvPr/>
        </p:nvSpPr>
        <p:spPr>
          <a:xfrm>
            <a:off x="3915410" y="3458615"/>
            <a:ext cx="796925" cy="182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25-Aug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E875E-68CE-4A67-91D0-80BD612CA4C4}"/>
              </a:ext>
            </a:extLst>
          </p:cNvPr>
          <p:cNvSpPr/>
          <p:nvPr/>
        </p:nvSpPr>
        <p:spPr>
          <a:xfrm>
            <a:off x="4235133" y="4015990"/>
            <a:ext cx="796925" cy="182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31-Aug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CCAE08-9AC3-4914-BC42-B8DE9732FF29}"/>
              </a:ext>
            </a:extLst>
          </p:cNvPr>
          <p:cNvSpPr/>
          <p:nvPr/>
        </p:nvSpPr>
        <p:spPr>
          <a:xfrm>
            <a:off x="4566603" y="4645377"/>
            <a:ext cx="796925" cy="182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07-Sep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CB1C6-D99B-4146-8B32-EDF1A7C42111}"/>
              </a:ext>
            </a:extLst>
          </p:cNvPr>
          <p:cNvSpPr/>
          <p:nvPr/>
        </p:nvSpPr>
        <p:spPr>
          <a:xfrm>
            <a:off x="4873625" y="5660765"/>
            <a:ext cx="795338" cy="182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D632A7B-2BD7-4615-8E84-5733C41AAEBC}"/>
              </a:ext>
            </a:extLst>
          </p:cNvPr>
          <p:cNvSpPr/>
          <p:nvPr/>
        </p:nvSpPr>
        <p:spPr>
          <a:xfrm>
            <a:off x="5197475" y="6193038"/>
            <a:ext cx="5842000" cy="245862"/>
          </a:xfrm>
          <a:prstGeom prst="rightArrow">
            <a:avLst/>
          </a:prstGeom>
          <a:gradFill>
            <a:gsLst>
              <a:gs pos="9500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3294E-2D92-0568-92AC-44F061A5A591}"/>
              </a:ext>
            </a:extLst>
          </p:cNvPr>
          <p:cNvSpPr/>
          <p:nvPr/>
        </p:nvSpPr>
        <p:spPr>
          <a:xfrm>
            <a:off x="3205570" y="481755"/>
            <a:ext cx="8996812" cy="5553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</a:rPr>
              <a:t>MCS make workflow: Jul </a:t>
            </a:r>
          </a:p>
          <a:p>
            <a:r>
              <a:rPr lang="en-US" b="1" dirty="0">
                <a:solidFill>
                  <a:srgbClr val="0000FF"/>
                </a:solidFill>
              </a:rPr>
              <a:t>Discuss IT workflow : Aug – </a:t>
            </a:r>
            <a:r>
              <a:rPr lang="en-US" b="1" dirty="0" err="1">
                <a:solidFill>
                  <a:srgbClr val="0000FF"/>
                </a:solidFill>
              </a:rPr>
              <a:t>begining</a:t>
            </a:r>
            <a:r>
              <a:rPr lang="en-US" b="1" dirty="0">
                <a:solidFill>
                  <a:srgbClr val="0000FF"/>
                </a:solidFill>
              </a:rPr>
              <a:t> Sept to make IT job scope and fix project detail scheme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85BF96-AD85-987F-5325-7F932A5D97FF}"/>
              </a:ext>
            </a:extLst>
          </p:cNvPr>
          <p:cNvSpPr/>
          <p:nvPr/>
        </p:nvSpPr>
        <p:spPr>
          <a:xfrm>
            <a:off x="6928512" y="2572810"/>
            <a:ext cx="3858293" cy="162606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Weekly meeting MCS-IT Thu 3.15 pm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DC6C2A-25CF-4DED-B6E7-6809B8AB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7302" y1="50000" x2="8730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93" y="3000451"/>
            <a:ext cx="605426" cy="34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EB26B-C26B-4AAC-9E5D-A45A9F73F8F9}"/>
              </a:ext>
            </a:extLst>
          </p:cNvPr>
          <p:cNvSpPr/>
          <p:nvPr/>
        </p:nvSpPr>
        <p:spPr>
          <a:xfrm>
            <a:off x="3388677" y="3023426"/>
            <a:ext cx="3152775" cy="374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Discuss new concept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of storing</a:t>
            </a:r>
          </a:p>
        </p:txBody>
      </p:sp>
    </p:spTree>
    <p:extLst>
      <p:ext uri="{BB962C8B-B14F-4D97-AF65-F5344CB8AC3E}">
        <p14:creationId xmlns:p14="http://schemas.microsoft.com/office/powerpoint/2010/main" val="302123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7F4ACD9-4DB7-1DAD-316E-CF296E29EE5D}"/>
              </a:ext>
            </a:extLst>
          </p:cNvPr>
          <p:cNvGrpSpPr/>
          <p:nvPr/>
        </p:nvGrpSpPr>
        <p:grpSpPr>
          <a:xfrm>
            <a:off x="9561546" y="3522642"/>
            <a:ext cx="1153699" cy="476224"/>
            <a:chOff x="-1938030" y="2246238"/>
            <a:chExt cx="1207123" cy="523586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86" name="Callout: Up Arrow 70">
              <a:extLst>
                <a:ext uri="{FF2B5EF4-FFF2-40B4-BE49-F238E27FC236}">
                  <a16:creationId xmlns:a16="http://schemas.microsoft.com/office/drawing/2014/main" id="{A7B7D3C1-FB94-56B6-3ED9-9E07C747CF23}"/>
                </a:ext>
              </a:extLst>
            </p:cNvPr>
            <p:cNvSpPr/>
            <p:nvPr/>
          </p:nvSpPr>
          <p:spPr>
            <a:xfrm rot="5400000">
              <a:off x="-1655698" y="1967573"/>
              <a:ext cx="519919" cy="10845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6DFC243-6E05-6DF7-8791-998FBB1988AC}"/>
                </a:ext>
              </a:extLst>
            </p:cNvPr>
            <p:cNvSpPr/>
            <p:nvPr/>
          </p:nvSpPr>
          <p:spPr>
            <a:xfrm>
              <a:off x="-1864491" y="2246238"/>
              <a:ext cx="1133584" cy="507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E-map kitting area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5E1EB14-62BB-55F8-4F60-928465CDA70B}"/>
              </a:ext>
            </a:extLst>
          </p:cNvPr>
          <p:cNvGrpSpPr/>
          <p:nvPr/>
        </p:nvGrpSpPr>
        <p:grpSpPr>
          <a:xfrm>
            <a:off x="6124894" y="3558117"/>
            <a:ext cx="1178783" cy="476892"/>
            <a:chOff x="-1938030" y="2245504"/>
            <a:chExt cx="1233369" cy="524320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81" name="Callout: Up Arrow 70">
              <a:extLst>
                <a:ext uri="{FF2B5EF4-FFF2-40B4-BE49-F238E27FC236}">
                  <a16:creationId xmlns:a16="http://schemas.microsoft.com/office/drawing/2014/main" id="{0D1C07F2-BB09-E427-7AED-B8E5C1EB7BE3}"/>
                </a:ext>
              </a:extLst>
            </p:cNvPr>
            <p:cNvSpPr/>
            <p:nvPr/>
          </p:nvSpPr>
          <p:spPr>
            <a:xfrm rot="5400000">
              <a:off x="-1655698" y="1967573"/>
              <a:ext cx="519919" cy="10845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613700A-D0CB-34DB-4186-73CB70B579CC}"/>
                </a:ext>
              </a:extLst>
            </p:cNvPr>
            <p:cNvSpPr/>
            <p:nvPr/>
          </p:nvSpPr>
          <p:spPr>
            <a:xfrm>
              <a:off x="-1838245" y="2245504"/>
              <a:ext cx="1133584" cy="507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E-map storage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FD639DC-D654-1F0E-DDB5-A71DE937CD11}"/>
              </a:ext>
            </a:extLst>
          </p:cNvPr>
          <p:cNvGrpSpPr/>
          <p:nvPr/>
        </p:nvGrpSpPr>
        <p:grpSpPr>
          <a:xfrm>
            <a:off x="4141017" y="2243151"/>
            <a:ext cx="1083414" cy="682239"/>
            <a:chOff x="-1979827" y="2249906"/>
            <a:chExt cx="1133584" cy="750089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71" name="Callout: Up Arrow 70">
              <a:extLst>
                <a:ext uri="{FF2B5EF4-FFF2-40B4-BE49-F238E27FC236}">
                  <a16:creationId xmlns:a16="http://schemas.microsoft.com/office/drawing/2014/main" id="{4AB51F3C-B2F5-44F8-8E2B-FAB407430A2A}"/>
                </a:ext>
              </a:extLst>
            </p:cNvPr>
            <p:cNvSpPr/>
            <p:nvPr/>
          </p:nvSpPr>
          <p:spPr>
            <a:xfrm rot="5400000">
              <a:off x="-1758606" y="2070485"/>
              <a:ext cx="725741" cy="10845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1252CB-C4D9-44F3-A0C0-B86D3947A45D}"/>
                </a:ext>
              </a:extLst>
            </p:cNvPr>
            <p:cNvSpPr/>
            <p:nvPr/>
          </p:nvSpPr>
          <p:spPr>
            <a:xfrm>
              <a:off x="-1979827" y="2289384"/>
              <a:ext cx="1133584" cy="710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unit </a:t>
              </a:r>
            </a:p>
            <a:p>
              <a:pPr algn="ctr"/>
              <a:r>
                <a:rPr lang="en-GB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location code</a:t>
              </a:r>
            </a:p>
            <a:p>
              <a:pPr algn="ctr"/>
              <a:r>
                <a:rPr lang="en-GB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each position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14EDFC28-E8D5-312E-A7F1-95284DEC49FB}"/>
              </a:ext>
            </a:extLst>
          </p:cNvPr>
          <p:cNvSpPr txBox="1"/>
          <p:nvPr/>
        </p:nvSpPr>
        <p:spPr>
          <a:xfrm>
            <a:off x="3749913" y="4685821"/>
            <a:ext cx="1647361" cy="276999"/>
          </a:xfrm>
          <a:prstGeom prst="rect">
            <a:avLst/>
          </a:prstGeo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Data </a:t>
            </a:r>
            <a:r>
              <a:rPr lang="en-US" sz="1200" b="0" i="0" dirty="0">
                <a:solidFill>
                  <a:srgbClr val="3C40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synchronization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7F40E25E-83CE-B375-A016-46292ECF95BF}"/>
              </a:ext>
            </a:extLst>
          </p:cNvPr>
          <p:cNvCxnSpPr>
            <a:cxnSpLocks/>
            <a:endCxn id="166" idx="2"/>
          </p:cNvCxnSpPr>
          <p:nvPr/>
        </p:nvCxnSpPr>
        <p:spPr>
          <a:xfrm flipV="1">
            <a:off x="3684378" y="4313386"/>
            <a:ext cx="1792507" cy="45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CBEA92D-02B6-484D-A1C5-EFC344ECFD56}"/>
              </a:ext>
            </a:extLst>
          </p:cNvPr>
          <p:cNvCxnSpPr>
            <a:cxnSpLocks/>
          </p:cNvCxnSpPr>
          <p:nvPr/>
        </p:nvCxnSpPr>
        <p:spPr>
          <a:xfrm flipV="1">
            <a:off x="5888502" y="3496911"/>
            <a:ext cx="1312706" cy="854249"/>
          </a:xfrm>
          <a:prstGeom prst="bentConnector3">
            <a:avLst>
              <a:gd name="adj1" fmla="val 100502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C5920615-1D1C-4302-8BB9-0EF187C2D1DC}"/>
              </a:ext>
            </a:extLst>
          </p:cNvPr>
          <p:cNvCxnSpPr>
            <a:cxnSpLocks/>
          </p:cNvCxnSpPr>
          <p:nvPr/>
        </p:nvCxnSpPr>
        <p:spPr>
          <a:xfrm flipV="1">
            <a:off x="5712847" y="3510017"/>
            <a:ext cx="167844" cy="82516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7537254" y="957016"/>
            <a:ext cx="2845321" cy="75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OUTPUT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when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2104936" y="946453"/>
            <a:ext cx="2459442" cy="794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flush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4387E-E93A-47F9-92E8-7EFA9DE3BEAF}"/>
              </a:ext>
            </a:extLst>
          </p:cNvPr>
          <p:cNvGrpSpPr/>
          <p:nvPr/>
        </p:nvGrpSpPr>
        <p:grpSpPr>
          <a:xfrm>
            <a:off x="2616528" y="544454"/>
            <a:ext cx="9347128" cy="319762"/>
            <a:chOff x="2131832" y="1830690"/>
            <a:chExt cx="4037481" cy="28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9395C9-0A2C-48A4-9E7C-D7BF36E3F4B7}"/>
                </a:ext>
              </a:extLst>
            </p:cNvPr>
            <p:cNvSpPr/>
            <p:nvPr/>
          </p:nvSpPr>
          <p:spPr>
            <a:xfrm>
              <a:off x="2131832" y="1837619"/>
              <a:ext cx="695855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①</a:t>
              </a:r>
              <a:r>
                <a:rPr lang="en-US" sz="9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3F4A81-08CD-4994-A94E-72394D9FBA4F}"/>
                </a:ext>
              </a:extLst>
            </p:cNvPr>
            <p:cNvSpPr/>
            <p:nvPr/>
          </p:nvSpPr>
          <p:spPr>
            <a:xfrm>
              <a:off x="3187965" y="1843716"/>
              <a:ext cx="765577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②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B26658-7A09-4A0C-9516-02B4852B036C}"/>
                </a:ext>
              </a:extLst>
            </p:cNvPr>
            <p:cNvSpPr/>
            <p:nvPr/>
          </p:nvSpPr>
          <p:spPr>
            <a:xfrm>
              <a:off x="4344103" y="1843716"/>
              <a:ext cx="695855" cy="2678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③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8EC565-5A24-4E54-ABC5-71FCE1FCD13D}"/>
                </a:ext>
              </a:extLst>
            </p:cNvPr>
            <p:cNvSpPr/>
            <p:nvPr/>
          </p:nvSpPr>
          <p:spPr>
            <a:xfrm>
              <a:off x="5496243" y="1830690"/>
              <a:ext cx="673070" cy="268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④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SUPPLY</a:t>
              </a:r>
            </a:p>
          </p:txBody>
        </p:sp>
        <p:sp>
          <p:nvSpPr>
            <p:cNvPr id="13" name="Right Arrow 37">
              <a:extLst>
                <a:ext uri="{FF2B5EF4-FFF2-40B4-BE49-F238E27FC236}">
                  <a16:creationId xmlns:a16="http://schemas.microsoft.com/office/drawing/2014/main" id="{6DB9CB57-A423-4768-8639-D1EBE68A442E}"/>
                </a:ext>
              </a:extLst>
            </p:cNvPr>
            <p:cNvSpPr/>
            <p:nvPr/>
          </p:nvSpPr>
          <p:spPr>
            <a:xfrm>
              <a:off x="2927024" y="1924308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ight Arrow 38">
              <a:extLst>
                <a:ext uri="{FF2B5EF4-FFF2-40B4-BE49-F238E27FC236}">
                  <a16:creationId xmlns:a16="http://schemas.microsoft.com/office/drawing/2014/main" id="{93921E42-05F6-419C-AB08-0E45A1E91130}"/>
                </a:ext>
              </a:extLst>
            </p:cNvPr>
            <p:cNvSpPr/>
            <p:nvPr/>
          </p:nvSpPr>
          <p:spPr>
            <a:xfrm>
              <a:off x="4037946" y="1913022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ight Arrow 39">
              <a:extLst>
                <a:ext uri="{FF2B5EF4-FFF2-40B4-BE49-F238E27FC236}">
                  <a16:creationId xmlns:a16="http://schemas.microsoft.com/office/drawing/2014/main" id="{487F2730-22BB-4A32-BE61-B2F6B75F1989}"/>
                </a:ext>
              </a:extLst>
            </p:cNvPr>
            <p:cNvSpPr/>
            <p:nvPr/>
          </p:nvSpPr>
          <p:spPr>
            <a:xfrm>
              <a:off x="5239712" y="1921403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8CDF5-18E4-4D7B-B397-5D3812BD8E03}"/>
              </a:ext>
            </a:extLst>
          </p:cNvPr>
          <p:cNvSpPr/>
          <p:nvPr/>
        </p:nvSpPr>
        <p:spPr>
          <a:xfrm>
            <a:off x="-369700" y="4620036"/>
            <a:ext cx="207538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vendor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(PMD/OCS/FA)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-No have barcode-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B0FF73C-EAF8-ECB3-A00C-94515E71782C}"/>
              </a:ext>
            </a:extLst>
          </p:cNvPr>
          <p:cNvGrpSpPr/>
          <p:nvPr/>
        </p:nvGrpSpPr>
        <p:grpSpPr>
          <a:xfrm>
            <a:off x="81639" y="3052211"/>
            <a:ext cx="987954" cy="905010"/>
            <a:chOff x="81639" y="3014111"/>
            <a:chExt cx="987954" cy="905010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0" name="Callout: Up Arrow 19">
              <a:extLst>
                <a:ext uri="{FF2B5EF4-FFF2-40B4-BE49-F238E27FC236}">
                  <a16:creationId xmlns:a16="http://schemas.microsoft.com/office/drawing/2014/main" id="{790F9CFA-A282-4247-8938-920DC9B572D4}"/>
                </a:ext>
              </a:extLst>
            </p:cNvPr>
            <p:cNvSpPr/>
            <p:nvPr/>
          </p:nvSpPr>
          <p:spPr>
            <a:xfrm rot="10800000">
              <a:off x="81639" y="3286076"/>
              <a:ext cx="982320" cy="633045"/>
            </a:xfrm>
            <a:prstGeom prst="upArrow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Callout: Up Arrow 18">
              <a:extLst>
                <a:ext uri="{FF2B5EF4-FFF2-40B4-BE49-F238E27FC236}">
                  <a16:creationId xmlns:a16="http://schemas.microsoft.com/office/drawing/2014/main" id="{58062C3D-DAFD-43CE-A178-6F9BB7AA1E33}"/>
                </a:ext>
              </a:extLst>
            </p:cNvPr>
            <p:cNvSpPr/>
            <p:nvPr/>
          </p:nvSpPr>
          <p:spPr>
            <a:xfrm>
              <a:off x="81641" y="3014111"/>
              <a:ext cx="987952" cy="679437"/>
            </a:xfrm>
            <a:prstGeom prst="upArrow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100% add barcode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AFBCC-E782-4C52-8F17-E3A8EA344979}"/>
              </a:ext>
            </a:extLst>
          </p:cNvPr>
          <p:cNvGrpSpPr/>
          <p:nvPr/>
        </p:nvGrpSpPr>
        <p:grpSpPr>
          <a:xfrm>
            <a:off x="120220" y="2446876"/>
            <a:ext cx="873130" cy="550396"/>
            <a:chOff x="533884" y="1897041"/>
            <a:chExt cx="1495160" cy="8975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DFC0B9-9EC3-4783-BBB2-A2E61E8D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884" y="1897041"/>
              <a:ext cx="1495160" cy="89752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65C0691-9CF5-4B2E-B8F8-9964C1701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3" y="2098308"/>
              <a:ext cx="604830" cy="466754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pic>
        <p:nvPicPr>
          <p:cNvPr id="51" name="図 12">
            <a:extLst>
              <a:ext uri="{FF2B5EF4-FFF2-40B4-BE49-F238E27FC236}">
                <a16:creationId xmlns:a16="http://schemas.microsoft.com/office/drawing/2014/main" id="{0BEA4082-3063-439A-B9F2-30F60BFDE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40" y="3123285"/>
            <a:ext cx="448947" cy="74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9BECA64-AEC7-422D-B843-63AD0A99EC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1234930" y="4092185"/>
            <a:ext cx="933732" cy="642357"/>
          </a:xfrm>
          <a:prstGeom prst="rect">
            <a:avLst/>
          </a:prstGeom>
        </p:spPr>
      </p:pic>
      <p:sp>
        <p:nvSpPr>
          <p:cNvPr id="53" name="二等辺三角形 7172">
            <a:extLst>
              <a:ext uri="{FF2B5EF4-FFF2-40B4-BE49-F238E27FC236}">
                <a16:creationId xmlns:a16="http://schemas.microsoft.com/office/drawing/2014/main" id="{8A06FF6E-FDB6-4449-AED9-8DBD12551DC6}"/>
              </a:ext>
            </a:extLst>
          </p:cNvPr>
          <p:cNvSpPr>
            <a:spLocks noChangeArrowheads="1"/>
          </p:cNvSpPr>
          <p:nvPr/>
        </p:nvSpPr>
        <p:spPr bwMode="auto">
          <a:xfrm rot="6573031">
            <a:off x="1176827" y="2453495"/>
            <a:ext cx="197786" cy="1055616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SG" altLang="en-US" sz="1351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6475F5C5-D9C5-41D9-A0BB-DDF213F67A44}"/>
              </a:ext>
            </a:extLst>
          </p:cNvPr>
          <p:cNvSpPr/>
          <p:nvPr/>
        </p:nvSpPr>
        <p:spPr>
          <a:xfrm>
            <a:off x="1579851" y="3919209"/>
            <a:ext cx="195585" cy="25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016764-5C5D-416A-BE1B-E12E88A29842}"/>
              </a:ext>
            </a:extLst>
          </p:cNvPr>
          <p:cNvSpPr/>
          <p:nvPr/>
        </p:nvSpPr>
        <p:spPr>
          <a:xfrm>
            <a:off x="1183606" y="2474731"/>
            <a:ext cx="11960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PDA scan 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receiving card by mobile printer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59FAFFF-5451-4E22-A04C-F2DEE1BBBFBD}"/>
              </a:ext>
            </a:extLst>
          </p:cNvPr>
          <p:cNvSpPr/>
          <p:nvPr/>
        </p:nvSpPr>
        <p:spPr>
          <a:xfrm>
            <a:off x="-110816" y="1713826"/>
            <a:ext cx="2104696" cy="63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Outside vendor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-Local 76% have barcode-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-Oversea 56% have barcode-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2478E3D-82E4-4BE1-8622-855EA32E4C82}"/>
              </a:ext>
            </a:extLst>
          </p:cNvPr>
          <p:cNvGrpSpPr/>
          <p:nvPr/>
        </p:nvGrpSpPr>
        <p:grpSpPr>
          <a:xfrm>
            <a:off x="5384638" y="3851941"/>
            <a:ext cx="1157140" cy="640358"/>
            <a:chOff x="7169257" y="3887632"/>
            <a:chExt cx="371213" cy="166284"/>
          </a:xfrm>
        </p:grpSpPr>
        <p:sp>
          <p:nvSpPr>
            <p:cNvPr id="166" name="Flowchart: Magnetic Disk 165">
              <a:extLst>
                <a:ext uri="{FF2B5EF4-FFF2-40B4-BE49-F238E27FC236}">
                  <a16:creationId xmlns:a16="http://schemas.microsoft.com/office/drawing/2014/main" id="{55D15ED7-E511-40B8-9891-0C89D2892C35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7" name="Flowchart: Magnetic Disk 166">
              <a:extLst>
                <a:ext uri="{FF2B5EF4-FFF2-40B4-BE49-F238E27FC236}">
                  <a16:creationId xmlns:a16="http://schemas.microsoft.com/office/drawing/2014/main" id="{DD6F98CF-4D15-41E5-9A80-B1C8B46AB496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4" name="Rectangle 1">
              <a:extLst>
                <a:ext uri="{FF2B5EF4-FFF2-40B4-BE49-F238E27FC236}">
                  <a16:creationId xmlns:a16="http://schemas.microsoft.com/office/drawing/2014/main" id="{89897B20-44C7-445E-B07A-257779A0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DC0E12D-41F5-A929-FC9E-E82157A20687}"/>
              </a:ext>
            </a:extLst>
          </p:cNvPr>
          <p:cNvGrpSpPr/>
          <p:nvPr/>
        </p:nvGrpSpPr>
        <p:grpSpPr>
          <a:xfrm>
            <a:off x="4341315" y="3674991"/>
            <a:ext cx="1538733" cy="633725"/>
            <a:chOff x="5981515" y="3484111"/>
            <a:chExt cx="1538733" cy="63372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0A5F784-7D04-497C-BC8F-948AECC99048}"/>
                </a:ext>
              </a:extLst>
            </p:cNvPr>
            <p:cNvGrpSpPr/>
            <p:nvPr/>
          </p:nvGrpSpPr>
          <p:grpSpPr>
            <a:xfrm>
              <a:off x="5982771" y="3484111"/>
              <a:ext cx="546128" cy="633725"/>
              <a:chOff x="4914817" y="4558943"/>
              <a:chExt cx="768350" cy="1003300"/>
            </a:xfrm>
          </p:grpSpPr>
          <p:graphicFrame>
            <p:nvGraphicFramePr>
              <p:cNvPr id="159" name="Object 808">
                <a:extLst>
                  <a:ext uri="{FF2B5EF4-FFF2-40B4-BE49-F238E27FC236}">
                    <a16:creationId xmlns:a16="http://schemas.microsoft.com/office/drawing/2014/main" id="{7107DD73-52BA-4E92-A1A9-9552D9EF56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4817" y="4558943"/>
              <a:ext cx="768350" cy="1003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2" name="ｸﾘｯﾌﾟ" r:id="rId8" imgW="768350" imgH="1003300" progId="MS_ClipArt_Gallery.2">
                      <p:embed/>
                    </p:oleObj>
                  </mc:Choice>
                  <mc:Fallback>
                    <p:oleObj name="ｸﾘｯﾌﾟ" r:id="rId8" imgW="768350" imgH="1003300" progId="MS_ClipArt_Gallery.2">
                      <p:embed/>
                      <p:pic>
                        <p:nvPicPr>
                          <p:cNvPr id="159" name="Object 808">
                            <a:extLst>
                              <a:ext uri="{FF2B5EF4-FFF2-40B4-BE49-F238E27FC236}">
                                <a16:creationId xmlns:a16="http://schemas.microsoft.com/office/drawing/2014/main" id="{7107DD73-52BA-4E92-A1A9-9552D9EF5685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14817" y="4558943"/>
                            <a:ext cx="768350" cy="1003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3FC99481-4158-49C4-8B5A-C3F2D3181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7526" y="4891903"/>
                <a:ext cx="152107" cy="117383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9B2B8C6-0451-4167-B326-824AB2DC2427}"/>
                </a:ext>
              </a:extLst>
            </p:cNvPr>
            <p:cNvSpPr/>
            <p:nvPr/>
          </p:nvSpPr>
          <p:spPr>
            <a:xfrm>
              <a:off x="5981515" y="3629093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member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322D64-5476-46C8-A65A-94A9CD125ABB}"/>
              </a:ext>
            </a:extLst>
          </p:cNvPr>
          <p:cNvGrpSpPr/>
          <p:nvPr/>
        </p:nvGrpSpPr>
        <p:grpSpPr>
          <a:xfrm>
            <a:off x="5159467" y="1970406"/>
            <a:ext cx="2710706" cy="1522958"/>
            <a:chOff x="5366296" y="1950950"/>
            <a:chExt cx="3432429" cy="16624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BB1618-8E93-4974-A06C-4AC769AA1F25}"/>
                </a:ext>
              </a:extLst>
            </p:cNvPr>
            <p:cNvGrpSpPr/>
            <p:nvPr/>
          </p:nvGrpSpPr>
          <p:grpSpPr>
            <a:xfrm>
              <a:off x="5366296" y="2065587"/>
              <a:ext cx="3357870" cy="1531886"/>
              <a:chOff x="5090149" y="2587765"/>
              <a:chExt cx="3357870" cy="15318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013D72-B243-4B67-AB47-7B417D257D46}"/>
                  </a:ext>
                </a:extLst>
              </p:cNvPr>
              <p:cNvGrpSpPr/>
              <p:nvPr/>
            </p:nvGrpSpPr>
            <p:grpSpPr>
              <a:xfrm>
                <a:off x="5090149" y="2592003"/>
                <a:ext cx="1196576" cy="1527647"/>
                <a:chOff x="6875381" y="2406006"/>
                <a:chExt cx="2466746" cy="2567701"/>
              </a:xfrm>
            </p:grpSpPr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B4047235-5C2C-4715-BB2A-CE554365E295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" name="Cube 22">
                  <a:extLst>
                    <a:ext uri="{FF2B5EF4-FFF2-40B4-BE49-F238E27FC236}">
                      <a16:creationId xmlns:a16="http://schemas.microsoft.com/office/drawing/2014/main" id="{0EE7FBAA-2817-4354-AA4F-1A8BE71BED94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" name="Flowchart: Manual Operation 23">
                  <a:extLst>
                    <a:ext uri="{FF2B5EF4-FFF2-40B4-BE49-F238E27FC236}">
                      <a16:creationId xmlns:a16="http://schemas.microsoft.com/office/drawing/2014/main" id="{9DDC2D60-F1E0-498F-9F2B-2893E49AFBF9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119FB26-D0A1-4D78-8DFF-744908F21612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667586DA-74F8-4696-8220-44D70ED44764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7" name="Cube 26">
                  <a:extLst>
                    <a:ext uri="{FF2B5EF4-FFF2-40B4-BE49-F238E27FC236}">
                      <a16:creationId xmlns:a16="http://schemas.microsoft.com/office/drawing/2014/main" id="{5D08A1DE-3112-466C-865D-8161EB9C2D48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8" name="Cube 27">
                  <a:extLst>
                    <a:ext uri="{FF2B5EF4-FFF2-40B4-BE49-F238E27FC236}">
                      <a16:creationId xmlns:a16="http://schemas.microsoft.com/office/drawing/2014/main" id="{45CD3839-E802-4C5C-BC6D-2674DF3A3A54}"/>
                    </a:ext>
                  </a:extLst>
                </p:cNvPr>
                <p:cNvSpPr/>
                <p:nvPr/>
              </p:nvSpPr>
              <p:spPr>
                <a:xfrm>
                  <a:off x="9168597" y="2406006"/>
                  <a:ext cx="113905" cy="2174240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9" name="Flowchart: Manual Operation 28">
                  <a:extLst>
                    <a:ext uri="{FF2B5EF4-FFF2-40B4-BE49-F238E27FC236}">
                      <a16:creationId xmlns:a16="http://schemas.microsoft.com/office/drawing/2014/main" id="{F33494B5-F57E-4FE7-8545-FE0EF29D2470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53575D-4A9C-49A6-8279-A19C015B25D1}"/>
                  </a:ext>
                </a:extLst>
              </p:cNvPr>
              <p:cNvGrpSpPr/>
              <p:nvPr/>
            </p:nvGrpSpPr>
            <p:grpSpPr>
              <a:xfrm>
                <a:off x="6172423" y="2587765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078D9EE3-E184-475C-85F6-8AE74114C13C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2E706740-57C9-4A32-BB71-E4DDE5E41468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A42F05CB-5ECB-46A8-9486-E802ADCA741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Cube 33">
                  <a:extLst>
                    <a:ext uri="{FF2B5EF4-FFF2-40B4-BE49-F238E27FC236}">
                      <a16:creationId xmlns:a16="http://schemas.microsoft.com/office/drawing/2014/main" id="{A536600F-1A2B-47F0-BBBF-C939A5B1C2B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6C656BC-16B7-423C-8F68-77E666D96EF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90803245-8CFA-48AD-92BE-A121B609BCA7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5E5831AE-D446-45BF-B253-3961E042ED81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19C8E05F-09A8-44F0-8B28-A246E40E7A9F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6CBAB7B-FFF2-4D31-A740-C806F2E241AC}"/>
                  </a:ext>
                </a:extLst>
              </p:cNvPr>
              <p:cNvGrpSpPr/>
              <p:nvPr/>
            </p:nvGrpSpPr>
            <p:grpSpPr>
              <a:xfrm>
                <a:off x="7251443" y="2592003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258B663A-1426-40B0-9D5B-1B2DB713D92F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B6FC443A-67B0-415E-AB68-6BD2518C05D7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52C9EBD0-8224-4774-ADC8-2AF830CC207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DE396C8-42A8-41F6-9241-D89DB695ECFA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B92B2F80-1A35-4A87-8872-C3120634FC05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" name="Cube 44">
                  <a:extLst>
                    <a:ext uri="{FF2B5EF4-FFF2-40B4-BE49-F238E27FC236}">
                      <a16:creationId xmlns:a16="http://schemas.microsoft.com/office/drawing/2014/main" id="{FBF7671D-59D8-4736-8876-E6AEE0A9B55F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B3BDB572-F43D-4356-A0C7-4A1BEA9AF248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9172A5E4-5538-4B4E-B44D-76914815BA9C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0AD939-8C4C-415C-B741-CCA5CE327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1976992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15A52D2-F6E3-468E-8E47-A8E7819EF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1956614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3FF48EF-5AEE-4AA7-8FF9-7EAFABF3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1950950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35287FF-813B-4173-A8E6-14EE4EDA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429" y="2297352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C4BDE5-A31C-4BCC-A36A-85AAF30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141" y="2276974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0CC824-6925-43B1-9F0F-7EE67424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220" y="2271310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5E9DC0F-1B44-444A-B7CD-08CC9CBC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189" y="2602203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B9FC549-8EC9-4144-AADF-06745F8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901" y="2581825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55CE224-1A2C-4BAF-A30D-85BA9F7E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980" y="2576161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759966E-080D-4588-9B10-39FE9D4B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2953599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72EB45-E276-4764-9925-2D1B5055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2933221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ABAED9D-E0EF-44D7-B328-30AACFD3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2927557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84EF170-9851-44AD-A215-DFAE9FD7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3398317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B464BCF-FA9B-40D4-BFD3-6C0D5EA2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3394873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72AA5E8-DCF3-49B6-A1BA-DD9AC114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3389209"/>
              <a:ext cx="229289" cy="176945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631C054-DD68-49DE-86EA-D0951EB0EA2B}"/>
                </a:ext>
              </a:extLst>
            </p:cNvPr>
            <p:cNvSpPr/>
            <p:nvPr/>
          </p:nvSpPr>
          <p:spPr>
            <a:xfrm>
              <a:off x="7067781" y="3223520"/>
              <a:ext cx="453382" cy="364487"/>
            </a:xfrm>
            <a:prstGeom prst="rect">
              <a:avLst/>
            </a:prstGeom>
            <a:pattFill prst="ltUpDiag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F5008F9-54BE-4793-A5E7-66700C5A6574}"/>
                </a:ext>
              </a:extLst>
            </p:cNvPr>
            <p:cNvSpPr/>
            <p:nvPr/>
          </p:nvSpPr>
          <p:spPr>
            <a:xfrm>
              <a:off x="7063704" y="2876695"/>
              <a:ext cx="463886" cy="211236"/>
            </a:xfrm>
            <a:prstGeom prst="rect">
              <a:avLst/>
            </a:prstGeom>
            <a:pattFill prst="ltUpDiag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F22B4A-D3CF-4AF6-B52B-4414259FFD4E}"/>
                </a:ext>
              </a:extLst>
            </p:cNvPr>
            <p:cNvSpPr/>
            <p:nvPr/>
          </p:nvSpPr>
          <p:spPr>
            <a:xfrm>
              <a:off x="8097522" y="3210775"/>
              <a:ext cx="453382" cy="364487"/>
            </a:xfrm>
            <a:prstGeom prst="rect">
              <a:avLst/>
            </a:prstGeom>
            <a:pattFill prst="ltUp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178203F-0C9D-451D-B01F-3A1EC73B52D0}"/>
                </a:ext>
              </a:extLst>
            </p:cNvPr>
            <p:cNvSpPr/>
            <p:nvPr/>
          </p:nvSpPr>
          <p:spPr>
            <a:xfrm>
              <a:off x="7876415" y="3151767"/>
              <a:ext cx="922310" cy="461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4AC054C-E05C-48AB-BA2F-C583C4DF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91"/>
            <a:ext cx="12192000" cy="4616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MCS PROJECT FLOW</a:t>
            </a:r>
            <a:endParaRPr kumimoji="1" lang="en-US" altLang="en-US" sz="1400" b="1" kern="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F476B84-B3E1-40B6-8C08-E4392CA64AF9}"/>
              </a:ext>
            </a:extLst>
          </p:cNvPr>
          <p:cNvGrpSpPr/>
          <p:nvPr/>
        </p:nvGrpSpPr>
        <p:grpSpPr>
          <a:xfrm>
            <a:off x="115170" y="3984309"/>
            <a:ext cx="873130" cy="550396"/>
            <a:chOff x="533884" y="1897041"/>
            <a:chExt cx="1495160" cy="897529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012CE27-4841-4923-91BD-09A7A75F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884" y="1897041"/>
              <a:ext cx="1495160" cy="897529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014AB7-A944-48B5-A0E0-153EA853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43" y="2098308"/>
              <a:ext cx="604830" cy="466754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B79CF8-FC12-4526-BAC5-1702365DA73C}"/>
              </a:ext>
            </a:extLst>
          </p:cNvPr>
          <p:cNvSpPr/>
          <p:nvPr/>
        </p:nvSpPr>
        <p:spPr>
          <a:xfrm>
            <a:off x="200554" y="1196259"/>
            <a:ext cx="2094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94F6BF-B839-4987-92A2-BDB3D1025AA1}"/>
              </a:ext>
            </a:extLst>
          </p:cNvPr>
          <p:cNvSpPr/>
          <p:nvPr/>
        </p:nvSpPr>
        <p:spPr>
          <a:xfrm>
            <a:off x="229496" y="5958278"/>
            <a:ext cx="2094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DB47395-15E2-429B-AEE9-CA67A0088962}"/>
              </a:ext>
            </a:extLst>
          </p:cNvPr>
          <p:cNvGrpSpPr/>
          <p:nvPr/>
        </p:nvGrpSpPr>
        <p:grpSpPr>
          <a:xfrm>
            <a:off x="174779" y="944467"/>
            <a:ext cx="11787722" cy="757921"/>
            <a:chOff x="295275" y="1105838"/>
            <a:chExt cx="11473392" cy="5527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C7A7BF-7E16-4402-8797-6D657784B98D}"/>
                </a:ext>
              </a:extLst>
            </p:cNvPr>
            <p:cNvSpPr/>
            <p:nvPr/>
          </p:nvSpPr>
          <p:spPr>
            <a:xfrm>
              <a:off x="295275" y="1105838"/>
              <a:ext cx="11473392" cy="552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E8EB68-A4AF-4565-B11C-B682513E6C24}"/>
                </a:ext>
              </a:extLst>
            </p:cNvPr>
            <p:cNvCxnSpPr>
              <a:cxnSpLocks/>
            </p:cNvCxnSpPr>
            <p:nvPr/>
          </p:nvCxnSpPr>
          <p:spPr>
            <a:xfrm>
              <a:off x="2198321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B11B385-68A3-4351-8547-ECDCAA4013EC}"/>
                </a:ext>
              </a:extLst>
            </p:cNvPr>
            <p:cNvCxnSpPr>
              <a:cxnSpLocks/>
            </p:cNvCxnSpPr>
            <p:nvPr/>
          </p:nvCxnSpPr>
          <p:spPr>
            <a:xfrm>
              <a:off x="4534872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FE5A35-7417-49DF-AF9C-DBB5F3C1C1AE}"/>
                </a:ext>
              </a:extLst>
            </p:cNvPr>
            <p:cNvCxnSpPr>
              <a:cxnSpLocks/>
            </p:cNvCxnSpPr>
            <p:nvPr/>
          </p:nvCxnSpPr>
          <p:spPr>
            <a:xfrm>
              <a:off x="7488304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864A2F-28D8-499D-B5F5-5E212DE81BE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3124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BEFA17-2B75-49D7-AC64-9B5C992AAD7C}"/>
              </a:ext>
            </a:extLst>
          </p:cNvPr>
          <p:cNvSpPr/>
          <p:nvPr/>
        </p:nvSpPr>
        <p:spPr>
          <a:xfrm>
            <a:off x="4389937" y="1886609"/>
            <a:ext cx="62220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❹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227B08-2A57-4E56-886A-5E9A2E17DBEE}"/>
              </a:ext>
            </a:extLst>
          </p:cNvPr>
          <p:cNvSpPr/>
          <p:nvPr/>
        </p:nvSpPr>
        <p:spPr>
          <a:xfrm>
            <a:off x="-527459" y="2978921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❶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144F2C5-FF82-40F7-920F-4EB3F8BDB09A}"/>
              </a:ext>
            </a:extLst>
          </p:cNvPr>
          <p:cNvSpPr/>
          <p:nvPr/>
        </p:nvSpPr>
        <p:spPr>
          <a:xfrm>
            <a:off x="1142201" y="4666593"/>
            <a:ext cx="67176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❷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E41BCDC-AB13-42D5-806B-06A099316F5D}"/>
              </a:ext>
            </a:extLst>
          </p:cNvPr>
          <p:cNvSpPr/>
          <p:nvPr/>
        </p:nvSpPr>
        <p:spPr>
          <a:xfrm>
            <a:off x="3361886" y="4588659"/>
            <a:ext cx="67557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❸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4537998" y="948409"/>
            <a:ext cx="2701008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position by Excel file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INPUT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 on SAP another store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2780766-4170-4A72-B2CC-0A7CCA24F86D}"/>
              </a:ext>
            </a:extLst>
          </p:cNvPr>
          <p:cNvSpPr/>
          <p:nvPr/>
        </p:nvSpPr>
        <p:spPr>
          <a:xfrm>
            <a:off x="4477798" y="5359229"/>
            <a:ext cx="3293070" cy="1159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control position by E-map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INPUT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transfer on SAP another store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C87D4C2-9615-4F24-AB67-348FDA6A4D60}"/>
              </a:ext>
            </a:extLst>
          </p:cNvPr>
          <p:cNvSpPr/>
          <p:nvPr/>
        </p:nvSpPr>
        <p:spPr>
          <a:xfrm>
            <a:off x="7534226" y="5472535"/>
            <a:ext cx="2958076" cy="92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OUTPUT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by system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 by E-map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28F228-810F-4315-87C9-3CF5E47E3AB5}"/>
              </a:ext>
            </a:extLst>
          </p:cNvPr>
          <p:cNvSpPr/>
          <p:nvPr/>
        </p:nvSpPr>
        <p:spPr>
          <a:xfrm>
            <a:off x="2104934" y="5593798"/>
            <a:ext cx="2420701" cy="72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back flush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5BEAC9B-764D-452A-89DA-ABE13D01DBB2}"/>
              </a:ext>
            </a:extLst>
          </p:cNvPr>
          <p:cNvGrpSpPr/>
          <p:nvPr/>
        </p:nvGrpSpPr>
        <p:grpSpPr>
          <a:xfrm>
            <a:off x="174779" y="5326347"/>
            <a:ext cx="11787725" cy="1435444"/>
            <a:chOff x="312484" y="5542836"/>
            <a:chExt cx="11456177" cy="109485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EEE48-AECD-44E0-8212-42446B2CA899}"/>
                </a:ext>
              </a:extLst>
            </p:cNvPr>
            <p:cNvSpPr/>
            <p:nvPr/>
          </p:nvSpPr>
          <p:spPr>
            <a:xfrm>
              <a:off x="312484" y="5545315"/>
              <a:ext cx="11456177" cy="1069131"/>
            </a:xfrm>
            <a:prstGeom prst="rect">
              <a:avLst/>
            </a:prstGeom>
            <a:noFill/>
            <a:ln>
              <a:solidFill>
                <a:srgbClr val="2406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1311CD4-B604-4001-9D90-E3B8DE6CD3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5171" y="5544675"/>
              <a:ext cx="0" cy="1069771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F1EFEB-F0BA-452F-9A04-94D90AACB97D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68" y="5544675"/>
              <a:ext cx="0" cy="1069771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87EC28-7ACB-4A7B-AB3E-AA2509633750}"/>
                </a:ext>
              </a:extLst>
            </p:cNvPr>
            <p:cNvCxnSpPr>
              <a:cxnSpLocks/>
            </p:cNvCxnSpPr>
            <p:nvPr/>
          </p:nvCxnSpPr>
          <p:spPr>
            <a:xfrm>
              <a:off x="7501039" y="5567915"/>
              <a:ext cx="0" cy="1069771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66D0E62-1636-43BC-9DE4-8D482E548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741" y="6296632"/>
              <a:ext cx="10567920" cy="13326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6B18C9F-6E15-45A4-B4B4-0F099BCD3836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41" y="5545850"/>
              <a:ext cx="0" cy="1069771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931552E-008E-43DF-9A51-0E2523158B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010" y="5542836"/>
              <a:ext cx="0" cy="1069771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1CAE8A-5406-48FC-989E-45B775CC58F6}"/>
              </a:ext>
            </a:extLst>
          </p:cNvPr>
          <p:cNvSpPr/>
          <p:nvPr/>
        </p:nvSpPr>
        <p:spPr>
          <a:xfrm>
            <a:off x="1033402" y="5637809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FDD6467-0B97-406B-9F78-42B961ADB029}"/>
              </a:ext>
            </a:extLst>
          </p:cNvPr>
          <p:cNvSpPr/>
          <p:nvPr/>
        </p:nvSpPr>
        <p:spPr>
          <a:xfrm>
            <a:off x="1069593" y="6343549"/>
            <a:ext cx="122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10425835" y="951914"/>
            <a:ext cx="1544137" cy="74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trolley put material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FC752A2-EABC-4D8E-BE1F-22744B8AC573}"/>
              </a:ext>
            </a:extLst>
          </p:cNvPr>
          <p:cNvSpPr/>
          <p:nvPr/>
        </p:nvSpPr>
        <p:spPr>
          <a:xfrm>
            <a:off x="10494659" y="5627430"/>
            <a:ext cx="1469285" cy="629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trolley put material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A35D71D-C3BA-40F1-93FA-81099EB25B8E}"/>
              </a:ext>
            </a:extLst>
          </p:cNvPr>
          <p:cNvSpPr/>
          <p:nvPr/>
        </p:nvSpPr>
        <p:spPr>
          <a:xfrm>
            <a:off x="2581972" y="6272904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∆2pax </a:t>
            </a:r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(1ME,1SC) 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AA499A4-AD89-4835-8A56-1B8E1815F5C3}"/>
              </a:ext>
            </a:extLst>
          </p:cNvPr>
          <p:cNvSpPr/>
          <p:nvPr/>
        </p:nvSpPr>
        <p:spPr>
          <a:xfrm>
            <a:off x="7880627" y="6263509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∆5pax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(2SC,2KA,1ME)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D65BD9-6C7E-4990-874E-0403E783464D}"/>
              </a:ext>
            </a:extLst>
          </p:cNvPr>
          <p:cNvGrpSpPr/>
          <p:nvPr/>
        </p:nvGrpSpPr>
        <p:grpSpPr>
          <a:xfrm>
            <a:off x="7952160" y="2121786"/>
            <a:ext cx="2420025" cy="1474869"/>
            <a:chOff x="8331617" y="4287678"/>
            <a:chExt cx="1852489" cy="1059687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F22BC3C-F3F8-4B2A-9AF8-A7560C4DF04D}"/>
                </a:ext>
              </a:extLst>
            </p:cNvPr>
            <p:cNvGrpSpPr/>
            <p:nvPr/>
          </p:nvGrpSpPr>
          <p:grpSpPr>
            <a:xfrm>
              <a:off x="8376134" y="4431416"/>
              <a:ext cx="1713071" cy="915949"/>
              <a:chOff x="8376134" y="4478527"/>
              <a:chExt cx="1713071" cy="605756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7534C8-D61F-4346-97CC-FB5A09D8F2EF}"/>
                  </a:ext>
                </a:extLst>
              </p:cNvPr>
              <p:cNvSpPr/>
              <p:nvPr/>
            </p:nvSpPr>
            <p:spPr>
              <a:xfrm>
                <a:off x="8376134" y="4478527"/>
                <a:ext cx="1713071" cy="605756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460E4F0-81F6-40AC-B0DB-346C77FC5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643" y="4785833"/>
                <a:ext cx="1706562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67082EA4-EB09-4744-BBCF-B3D6D57B1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0207" y="4486515"/>
                <a:ext cx="0" cy="59461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F3C8517-0B0B-4A35-A292-0A491B67A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0021" y="4478527"/>
                <a:ext cx="0" cy="60575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500C2968-E4DF-4ADB-A7D7-C4626ECC8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774" y="4490596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BE44D0DA-0AAF-4513-A380-E7AA478C6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949" y="4796604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E1E04C8E-FE00-4420-83AE-0B538F06D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9736" y="4487261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29894A80-DFCC-4F5A-83AD-8B6974F6B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2911" y="4793269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A1C40252-4406-45F3-8D81-9231E189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0904" y="4487796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52A1C4B3-0328-400E-8683-0082CE26B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4079" y="4792404"/>
                <a:ext cx="94792" cy="73152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254" name="Picture 235">
              <a:extLst>
                <a:ext uri="{FF2B5EF4-FFF2-40B4-BE49-F238E27FC236}">
                  <a16:creationId xmlns:a16="http://schemas.microsoft.com/office/drawing/2014/main" id="{B43FC211-668B-46B1-9ABC-6BA2F06D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012" y="4678907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35">
              <a:extLst>
                <a:ext uri="{FF2B5EF4-FFF2-40B4-BE49-F238E27FC236}">
                  <a16:creationId xmlns:a16="http://schemas.microsoft.com/office/drawing/2014/main" id="{2BC06BE9-ADFA-41C6-9BF0-16B38F4E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997" y="4678907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35">
              <a:extLst>
                <a:ext uri="{FF2B5EF4-FFF2-40B4-BE49-F238E27FC236}">
                  <a16:creationId xmlns:a16="http://schemas.microsoft.com/office/drawing/2014/main" id="{4833B0CA-BAF3-4BE2-B193-4D08A5B0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787" y="4678907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35">
              <a:extLst>
                <a:ext uri="{FF2B5EF4-FFF2-40B4-BE49-F238E27FC236}">
                  <a16:creationId xmlns:a16="http://schemas.microsoft.com/office/drawing/2014/main" id="{6B94CDBA-C44A-42A9-859A-2F4EAEC2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7773" y="5132919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235">
              <a:extLst>
                <a:ext uri="{FF2B5EF4-FFF2-40B4-BE49-F238E27FC236}">
                  <a16:creationId xmlns:a16="http://schemas.microsoft.com/office/drawing/2014/main" id="{A02D9FED-8116-4EB4-946C-1A20639D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758" y="5132919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235">
              <a:extLst>
                <a:ext uri="{FF2B5EF4-FFF2-40B4-BE49-F238E27FC236}">
                  <a16:creationId xmlns:a16="http://schemas.microsoft.com/office/drawing/2014/main" id="{D95B1031-239F-40FB-9B81-58970E22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548" y="5132919"/>
              <a:ext cx="205209" cy="165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19944674-87CB-45B7-9655-D61E48912694}"/>
                </a:ext>
              </a:extLst>
            </p:cNvPr>
            <p:cNvSpPr/>
            <p:nvPr/>
          </p:nvSpPr>
          <p:spPr>
            <a:xfrm>
              <a:off x="9716861" y="4315064"/>
              <a:ext cx="320675" cy="106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EA98A2A-F105-485D-85F1-518F994C2C5F}"/>
                </a:ext>
              </a:extLst>
            </p:cNvPr>
            <p:cNvSpPr/>
            <p:nvPr/>
          </p:nvSpPr>
          <p:spPr>
            <a:xfrm>
              <a:off x="9113462" y="4318068"/>
              <a:ext cx="320675" cy="106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F933304-B035-43CA-AD95-B7D10148D339}"/>
                </a:ext>
              </a:extLst>
            </p:cNvPr>
            <p:cNvSpPr/>
            <p:nvPr/>
          </p:nvSpPr>
          <p:spPr>
            <a:xfrm>
              <a:off x="8525774" y="4315343"/>
              <a:ext cx="320675" cy="106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9C78280-E40B-44B4-ACAF-400DD711AF22}"/>
                </a:ext>
              </a:extLst>
            </p:cNvPr>
            <p:cNvSpPr/>
            <p:nvPr/>
          </p:nvSpPr>
          <p:spPr>
            <a:xfrm>
              <a:off x="9691530" y="4289459"/>
              <a:ext cx="396727" cy="168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6h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FAC6B76-8D67-4F65-9DA2-2ABCFEB0992C}"/>
                </a:ext>
              </a:extLst>
            </p:cNvPr>
            <p:cNvSpPr/>
            <p:nvPr/>
          </p:nvSpPr>
          <p:spPr>
            <a:xfrm>
              <a:off x="9043605" y="4289417"/>
              <a:ext cx="457424" cy="168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8h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3A07EDF3-6E1B-43CD-8307-706D5F778656}"/>
                </a:ext>
              </a:extLst>
            </p:cNvPr>
            <p:cNvSpPr/>
            <p:nvPr/>
          </p:nvSpPr>
          <p:spPr>
            <a:xfrm>
              <a:off x="8459309" y="4287678"/>
              <a:ext cx="457424" cy="168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12h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6E5EBBD-E5F4-41CB-81B3-E682F81ABD78}"/>
                </a:ext>
              </a:extLst>
            </p:cNvPr>
            <p:cNvSpPr/>
            <p:nvPr/>
          </p:nvSpPr>
          <p:spPr>
            <a:xfrm>
              <a:off x="9538583" y="4447087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OK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A6D6396-B9B9-4CFF-88B1-68AC70EAD498}"/>
                </a:ext>
              </a:extLst>
            </p:cNvPr>
            <p:cNvSpPr/>
            <p:nvPr/>
          </p:nvSpPr>
          <p:spPr>
            <a:xfrm>
              <a:off x="9540174" y="4904457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OK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21B31E3-29DF-484C-A021-908FBBCE0664}"/>
                </a:ext>
              </a:extLst>
            </p:cNvPr>
            <p:cNvSpPr/>
            <p:nvPr/>
          </p:nvSpPr>
          <p:spPr>
            <a:xfrm>
              <a:off x="8898602" y="4448767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9451E9A-4FD1-4FC5-BF61-EBB14A3143A2}"/>
                </a:ext>
              </a:extLst>
            </p:cNvPr>
            <p:cNvSpPr/>
            <p:nvPr/>
          </p:nvSpPr>
          <p:spPr>
            <a:xfrm>
              <a:off x="8910703" y="4909792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6615A62-57A4-432A-93DA-6786DEAC288A}"/>
                </a:ext>
              </a:extLst>
            </p:cNvPr>
            <p:cNvSpPr/>
            <p:nvPr/>
          </p:nvSpPr>
          <p:spPr>
            <a:xfrm>
              <a:off x="8331617" y="4447087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4B1BFDE-8B8D-40EA-9DD6-6662286A80A7}"/>
                </a:ext>
              </a:extLst>
            </p:cNvPr>
            <p:cNvSpPr/>
            <p:nvPr/>
          </p:nvSpPr>
          <p:spPr>
            <a:xfrm>
              <a:off x="8335804" y="4926372"/>
              <a:ext cx="643932" cy="103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848F52D-5A72-4C85-B539-34A7EACC912C}"/>
              </a:ext>
            </a:extLst>
          </p:cNvPr>
          <p:cNvSpPr/>
          <p:nvPr/>
        </p:nvSpPr>
        <p:spPr>
          <a:xfrm>
            <a:off x="8050923" y="1743042"/>
            <a:ext cx="2057262" cy="200933"/>
          </a:xfrm>
          <a:prstGeom prst="rect">
            <a:avLst/>
          </a:prstGeom>
          <a:solidFill>
            <a:srgbClr val="240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area E-map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6D1846C8-F59E-4E60-9014-F007F5A3F4D0}"/>
              </a:ext>
            </a:extLst>
          </p:cNvPr>
          <p:cNvSpPr/>
          <p:nvPr/>
        </p:nvSpPr>
        <p:spPr>
          <a:xfrm>
            <a:off x="4697580" y="1743024"/>
            <a:ext cx="2836645" cy="142044"/>
          </a:xfrm>
          <a:prstGeom prst="rect">
            <a:avLst/>
          </a:prstGeom>
          <a:solidFill>
            <a:srgbClr val="240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E-map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99AB01-CB02-4079-8151-18AC573AF9B2}"/>
              </a:ext>
            </a:extLst>
          </p:cNvPr>
          <p:cNvSpPr/>
          <p:nvPr/>
        </p:nvSpPr>
        <p:spPr>
          <a:xfrm>
            <a:off x="7922796" y="2552346"/>
            <a:ext cx="131193" cy="311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4" name="Arrow: Right 223">
            <a:extLst>
              <a:ext uri="{FF2B5EF4-FFF2-40B4-BE49-F238E27FC236}">
                <a16:creationId xmlns:a16="http://schemas.microsoft.com/office/drawing/2014/main" id="{E5C848A9-F8D2-4B78-82EE-EDB47042558C}"/>
              </a:ext>
            </a:extLst>
          </p:cNvPr>
          <p:cNvSpPr/>
          <p:nvPr/>
        </p:nvSpPr>
        <p:spPr>
          <a:xfrm>
            <a:off x="10420675" y="2540598"/>
            <a:ext cx="492108" cy="311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8AB240-E78C-D100-6813-61B9064E582F}"/>
              </a:ext>
            </a:extLst>
          </p:cNvPr>
          <p:cNvGrpSpPr/>
          <p:nvPr/>
        </p:nvGrpSpPr>
        <p:grpSpPr>
          <a:xfrm>
            <a:off x="7239916" y="3531775"/>
            <a:ext cx="1566929" cy="831686"/>
            <a:chOff x="7367816" y="3516828"/>
            <a:chExt cx="1566929" cy="831686"/>
          </a:xfrm>
        </p:grpSpPr>
        <p:pic>
          <p:nvPicPr>
            <p:cNvPr id="191" name="Picture 154" descr="sagyoW051">
              <a:extLst>
                <a:ext uri="{FF2B5EF4-FFF2-40B4-BE49-F238E27FC236}">
                  <a16:creationId xmlns:a16="http://schemas.microsoft.com/office/drawing/2014/main" id="{68C5239D-8F18-426F-9212-F6A25CF4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9FF71B8-9A11-4B63-843B-C538D2EB92D6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member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C49FFC0-4DF4-4A86-A478-157784A68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5095" y="3516828"/>
              <a:ext cx="270" cy="83168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6FABD6D5-AB82-4021-AD30-EA9D88220337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7477195" y="3596655"/>
            <a:ext cx="1652067" cy="79730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4B4BB34-3469-45F9-8DBF-B502FF80466D}"/>
              </a:ext>
            </a:extLst>
          </p:cNvPr>
          <p:cNvGrpSpPr/>
          <p:nvPr/>
        </p:nvGrpSpPr>
        <p:grpSpPr>
          <a:xfrm>
            <a:off x="8622286" y="3849494"/>
            <a:ext cx="1248575" cy="612434"/>
            <a:chOff x="7161743" y="3887632"/>
            <a:chExt cx="371213" cy="166284"/>
          </a:xfrm>
        </p:grpSpPr>
        <p:sp>
          <p:nvSpPr>
            <p:cNvPr id="261" name="Flowchart: Magnetic Disk 260">
              <a:extLst>
                <a:ext uri="{FF2B5EF4-FFF2-40B4-BE49-F238E27FC236}">
                  <a16:creationId xmlns:a16="http://schemas.microsoft.com/office/drawing/2014/main" id="{42E54847-AD94-4C0D-8FA8-04B3365053D9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2" name="Flowchart: Magnetic Disk 261">
              <a:extLst>
                <a:ext uri="{FF2B5EF4-FFF2-40B4-BE49-F238E27FC236}">
                  <a16:creationId xmlns:a16="http://schemas.microsoft.com/office/drawing/2014/main" id="{BDD99E62-49AD-4395-9A7F-B30FE56F8722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3" name="Rectangle 1">
              <a:extLst>
                <a:ext uri="{FF2B5EF4-FFF2-40B4-BE49-F238E27FC236}">
                  <a16:creationId xmlns:a16="http://schemas.microsoft.com/office/drawing/2014/main" id="{1BC1BE21-11BB-4416-913E-9A35C505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1743" y="3926255"/>
              <a:ext cx="371213" cy="100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sp>
        <p:nvSpPr>
          <p:cNvPr id="221" name="Arrow: Right 220">
            <a:extLst>
              <a:ext uri="{FF2B5EF4-FFF2-40B4-BE49-F238E27FC236}">
                <a16:creationId xmlns:a16="http://schemas.microsoft.com/office/drawing/2014/main" id="{9676D2DE-6A28-4F5F-9E95-F2FC1D5AAF07}"/>
              </a:ext>
            </a:extLst>
          </p:cNvPr>
          <p:cNvSpPr/>
          <p:nvPr/>
        </p:nvSpPr>
        <p:spPr>
          <a:xfrm>
            <a:off x="4443215" y="3082894"/>
            <a:ext cx="401199" cy="311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D38A798-BC04-4778-B984-EF8AB32082F7}"/>
              </a:ext>
            </a:extLst>
          </p:cNvPr>
          <p:cNvSpPr/>
          <p:nvPr/>
        </p:nvSpPr>
        <p:spPr>
          <a:xfrm>
            <a:off x="11355684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2/10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BFE9CA87-29B4-4661-B216-3E64B461A81D}"/>
              </a:ext>
            </a:extLst>
          </p:cNvPr>
          <p:cNvSpPr/>
          <p:nvPr/>
        </p:nvSpPr>
        <p:spPr>
          <a:xfrm>
            <a:off x="5239507" y="6273129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∆2pax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(2SC) 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655CD3D-768D-48F3-8841-8A8EB98867E3}"/>
              </a:ext>
            </a:extLst>
          </p:cNvPr>
          <p:cNvSpPr/>
          <p:nvPr/>
        </p:nvSpPr>
        <p:spPr>
          <a:xfrm>
            <a:off x="10485869" y="6263508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∆1pax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(1SC)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999220-172F-AAD0-87AC-A86F84DAFEC2}"/>
              </a:ext>
            </a:extLst>
          </p:cNvPr>
          <p:cNvGrpSpPr/>
          <p:nvPr/>
        </p:nvGrpSpPr>
        <p:grpSpPr>
          <a:xfrm>
            <a:off x="5398729" y="2758729"/>
            <a:ext cx="655936" cy="768416"/>
            <a:chOff x="7153856" y="4660515"/>
            <a:chExt cx="839520" cy="9393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E8D15B1-E9A4-A151-01F3-56B5632048BD}"/>
                </a:ext>
              </a:extLst>
            </p:cNvPr>
            <p:cNvGrpSpPr/>
            <p:nvPr/>
          </p:nvGrpSpPr>
          <p:grpSpPr>
            <a:xfrm>
              <a:off x="7153856" y="4660515"/>
              <a:ext cx="839520" cy="939364"/>
              <a:chOff x="7153856" y="4660515"/>
              <a:chExt cx="839520" cy="93936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9A44CBB-6BA3-4B41-7427-154AD21CE740}"/>
                  </a:ext>
                </a:extLst>
              </p:cNvPr>
              <p:cNvGrpSpPr/>
              <p:nvPr/>
            </p:nvGrpSpPr>
            <p:grpSpPr>
              <a:xfrm>
                <a:off x="7323689" y="4922634"/>
                <a:ext cx="519609" cy="677245"/>
                <a:chOff x="7091262" y="2250765"/>
                <a:chExt cx="519609" cy="677245"/>
              </a:xfrm>
            </p:grpSpPr>
            <p:pic>
              <p:nvPicPr>
                <p:cNvPr id="73" name="Picture 6">
                  <a:extLst>
                    <a:ext uri="{FF2B5EF4-FFF2-40B4-BE49-F238E27FC236}">
                      <a16:creationId xmlns:a16="http://schemas.microsoft.com/office/drawing/2014/main" id="{0B32ACF6-7351-D790-2ECC-171FD75066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7520"/>
                <a:stretch/>
              </p:blipFill>
              <p:spPr bwMode="auto">
                <a:xfrm>
                  <a:off x="7153276" y="2317393"/>
                  <a:ext cx="384616" cy="4586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C994802-0ADD-ECE1-2F6E-D4992AAE2C60}"/>
                    </a:ext>
                  </a:extLst>
                </p:cNvPr>
                <p:cNvSpPr txBox="1"/>
                <p:nvPr/>
              </p:nvSpPr>
              <p:spPr>
                <a:xfrm>
                  <a:off x="7091262" y="2250765"/>
                  <a:ext cx="519609" cy="677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X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5BC6EC4-7D13-1BF7-DDA6-9698A088EFDA}"/>
                  </a:ext>
                </a:extLst>
              </p:cNvPr>
              <p:cNvSpPr txBox="1"/>
              <p:nvPr/>
            </p:nvSpPr>
            <p:spPr>
              <a:xfrm>
                <a:off x="7153856" y="4660515"/>
                <a:ext cx="839520" cy="376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Manual stock card</a:t>
                </a: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BC7669-F69D-7551-5069-E0D8F30F8DC0}"/>
                </a:ext>
              </a:extLst>
            </p:cNvPr>
            <p:cNvSpPr/>
            <p:nvPr/>
          </p:nvSpPr>
          <p:spPr>
            <a:xfrm>
              <a:off x="7156195" y="4664795"/>
              <a:ext cx="827045" cy="828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2E00CFE-4C0B-5C2F-CFC1-F5B4B3B746A3}"/>
              </a:ext>
            </a:extLst>
          </p:cNvPr>
          <p:cNvSpPr txBox="1"/>
          <p:nvPr/>
        </p:nvSpPr>
        <p:spPr>
          <a:xfrm>
            <a:off x="2118970" y="5323299"/>
            <a:ext cx="2419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❶ ❷ ❸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FC57B12-BAF9-5343-6502-1940D510116A}"/>
              </a:ext>
            </a:extLst>
          </p:cNvPr>
          <p:cNvSpPr/>
          <p:nvPr/>
        </p:nvSpPr>
        <p:spPr>
          <a:xfrm>
            <a:off x="4521597" y="5345346"/>
            <a:ext cx="286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❸ ❹ ❺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F046E0-8E13-41F8-3463-717BFF70AD33}"/>
              </a:ext>
            </a:extLst>
          </p:cNvPr>
          <p:cNvSpPr/>
          <p:nvPr/>
        </p:nvSpPr>
        <p:spPr>
          <a:xfrm>
            <a:off x="7416748" y="5329065"/>
            <a:ext cx="2866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❸ ❹  </a:t>
            </a:r>
          </a:p>
        </p:txBody>
      </p:sp>
      <p:pic>
        <p:nvPicPr>
          <p:cNvPr id="97" name="Picture 235">
            <a:extLst>
              <a:ext uri="{FF2B5EF4-FFF2-40B4-BE49-F238E27FC236}">
                <a16:creationId xmlns:a16="http://schemas.microsoft.com/office/drawing/2014/main" id="{D736928E-0822-C378-87FE-F480DD35D8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290" y="1967031"/>
            <a:ext cx="268078" cy="22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35">
            <a:extLst>
              <a:ext uri="{FF2B5EF4-FFF2-40B4-BE49-F238E27FC236}">
                <a16:creationId xmlns:a16="http://schemas.microsoft.com/office/drawing/2014/main" id="{6F32BACB-FE54-25C2-3733-7B96C9E809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236" y="2281258"/>
            <a:ext cx="268078" cy="22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7B965-9AC4-D133-4E47-276E22FAF13C}"/>
              </a:ext>
            </a:extLst>
          </p:cNvPr>
          <p:cNvGrpSpPr/>
          <p:nvPr/>
        </p:nvGrpSpPr>
        <p:grpSpPr>
          <a:xfrm>
            <a:off x="10719036" y="1804298"/>
            <a:ext cx="1538733" cy="1714487"/>
            <a:chOff x="10653267" y="1804298"/>
            <a:chExt cx="1538733" cy="171448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5AFD9F-82A6-4E9E-98D6-677A93DD6F45}"/>
                </a:ext>
              </a:extLst>
            </p:cNvPr>
            <p:cNvSpPr/>
            <p:nvPr/>
          </p:nvSpPr>
          <p:spPr>
            <a:xfrm>
              <a:off x="10874683" y="1804298"/>
              <a:ext cx="1087818" cy="17144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2D257D-CDB0-31B5-16E2-5DBBA7D20F48}"/>
                </a:ext>
              </a:extLst>
            </p:cNvPr>
            <p:cNvSpPr txBox="1"/>
            <p:nvPr/>
          </p:nvSpPr>
          <p:spPr>
            <a:xfrm>
              <a:off x="10653267" y="2354906"/>
              <a:ext cx="15387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Production 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08488-9BA9-0EA8-7A14-79DC88F11397}"/>
              </a:ext>
            </a:extLst>
          </p:cNvPr>
          <p:cNvGrpSpPr/>
          <p:nvPr/>
        </p:nvGrpSpPr>
        <p:grpSpPr>
          <a:xfrm>
            <a:off x="2397016" y="1991025"/>
            <a:ext cx="1701173" cy="1471654"/>
            <a:chOff x="2504312" y="1369298"/>
            <a:chExt cx="1701173" cy="1627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EC967C2-6A9D-2262-EC13-199FDEF6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4312" y="1369298"/>
              <a:ext cx="1701173" cy="16277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6" descr="Premium Vector | Barcode icon">
              <a:extLst>
                <a:ext uri="{FF2B5EF4-FFF2-40B4-BE49-F238E27FC236}">
                  <a16:creationId xmlns:a16="http://schemas.microsoft.com/office/drawing/2014/main" id="{ABEF47F3-253B-9AC4-E472-84FF731E53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7" t="9105" r="7516" b="7828"/>
            <a:stretch/>
          </p:blipFill>
          <p:spPr bwMode="auto">
            <a:xfrm flipV="1">
              <a:off x="3281296" y="2733941"/>
              <a:ext cx="205429" cy="2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E5E5E59-2012-D59F-3507-09797F5548EC}"/>
              </a:ext>
            </a:extLst>
          </p:cNvPr>
          <p:cNvCxnSpPr>
            <a:cxnSpLocks/>
            <a:stCxn id="51" idx="3"/>
            <a:endCxn id="172" idx="2"/>
          </p:cNvCxnSpPr>
          <p:nvPr/>
        </p:nvCxnSpPr>
        <p:spPr>
          <a:xfrm>
            <a:off x="1885587" y="3496957"/>
            <a:ext cx="892404" cy="816429"/>
          </a:xfrm>
          <a:prstGeom prst="bentConnector3">
            <a:avLst>
              <a:gd name="adj1" fmla="val 363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1740F72-505E-F9D9-1158-C12BD0C3A250}"/>
              </a:ext>
            </a:extLst>
          </p:cNvPr>
          <p:cNvSpPr/>
          <p:nvPr/>
        </p:nvSpPr>
        <p:spPr>
          <a:xfrm>
            <a:off x="2154798" y="1751344"/>
            <a:ext cx="2374885" cy="184666"/>
          </a:xfrm>
          <a:prstGeom prst="rect">
            <a:avLst/>
          </a:prstGeom>
          <a:solidFill>
            <a:srgbClr val="240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E-map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77878E4-AA5F-3693-670C-9AAB0C1A12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1995" y="3815775"/>
            <a:ext cx="710603" cy="44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0B56DEE-EEB9-EB2F-5641-CDA48CFDBE97}"/>
              </a:ext>
            </a:extLst>
          </p:cNvPr>
          <p:cNvGrpSpPr/>
          <p:nvPr/>
        </p:nvGrpSpPr>
        <p:grpSpPr>
          <a:xfrm>
            <a:off x="5563424" y="4685019"/>
            <a:ext cx="718232" cy="597651"/>
            <a:chOff x="8040480" y="3036464"/>
            <a:chExt cx="489599" cy="499007"/>
          </a:xfrm>
        </p:grpSpPr>
        <p:sp>
          <p:nvSpPr>
            <p:cNvPr id="156" name="円柱 10">
              <a:extLst>
                <a:ext uri="{FF2B5EF4-FFF2-40B4-BE49-F238E27FC236}">
                  <a16:creationId xmlns:a16="http://schemas.microsoft.com/office/drawing/2014/main" id="{E442E493-CD0F-B7E0-A7C3-A8587E02D9BF}"/>
                </a:ext>
              </a:extLst>
            </p:cNvPr>
            <p:cNvSpPr/>
            <p:nvPr/>
          </p:nvSpPr>
          <p:spPr bwMode="auto">
            <a:xfrm>
              <a:off x="8040480" y="3036464"/>
              <a:ext cx="489599" cy="499007"/>
            </a:xfrm>
            <a:prstGeom prst="can">
              <a:avLst/>
            </a:prstGeom>
            <a:solidFill>
              <a:srgbClr val="4889D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ja-JP" sz="10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0A61FD8-2A9E-29E3-A020-EC8EC3070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8638" y="3237035"/>
              <a:ext cx="463971" cy="189774"/>
            </a:xfrm>
            <a:prstGeom prst="rect">
              <a:avLst/>
            </a:prstGeom>
            <a:solidFill>
              <a:srgbClr val="4889D8"/>
            </a:solidFill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F3DF42C-CF25-D81E-78DA-9AA10FE3607E}"/>
              </a:ext>
            </a:extLst>
          </p:cNvPr>
          <p:cNvGrpSpPr/>
          <p:nvPr/>
        </p:nvGrpSpPr>
        <p:grpSpPr>
          <a:xfrm>
            <a:off x="2685744" y="3851941"/>
            <a:ext cx="1157140" cy="640358"/>
            <a:chOff x="7169257" y="3887632"/>
            <a:chExt cx="371213" cy="166284"/>
          </a:xfrm>
        </p:grpSpPr>
        <p:sp>
          <p:nvSpPr>
            <p:cNvPr id="172" name="Flowchart: Magnetic Disk 171">
              <a:extLst>
                <a:ext uri="{FF2B5EF4-FFF2-40B4-BE49-F238E27FC236}">
                  <a16:creationId xmlns:a16="http://schemas.microsoft.com/office/drawing/2014/main" id="{F0F31A6C-7D67-2DEB-A24A-A357F852275F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Flowchart: Magnetic Disk 172">
              <a:extLst>
                <a:ext uri="{FF2B5EF4-FFF2-40B4-BE49-F238E27FC236}">
                  <a16:creationId xmlns:a16="http://schemas.microsoft.com/office/drawing/2014/main" id="{1DA2A46D-A82E-E0E9-798D-8593F044C415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" name="Rectangle 1">
              <a:extLst>
                <a:ext uri="{FF2B5EF4-FFF2-40B4-BE49-F238E27FC236}">
                  <a16:creationId xmlns:a16="http://schemas.microsoft.com/office/drawing/2014/main" id="{B19CE734-5E83-EEB9-0347-69F0779E0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F198279E-9B20-2BCF-F080-171129B0BC1C}"/>
              </a:ext>
            </a:extLst>
          </p:cNvPr>
          <p:cNvCxnSpPr>
            <a:cxnSpLocks/>
            <a:stCxn id="172" idx="3"/>
            <a:endCxn id="156" idx="2"/>
          </p:cNvCxnSpPr>
          <p:nvPr/>
        </p:nvCxnSpPr>
        <p:spPr>
          <a:xfrm rot="16200000" flipH="1">
            <a:off x="4145917" y="3566338"/>
            <a:ext cx="491546" cy="2343467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89CFAF81-D792-8E66-45D4-5FF09FA6C6D3}"/>
              </a:ext>
            </a:extLst>
          </p:cNvPr>
          <p:cNvCxnSpPr>
            <a:cxnSpLocks/>
            <a:stCxn id="156" idx="4"/>
            <a:endCxn id="261" idx="3"/>
          </p:cNvCxnSpPr>
          <p:nvPr/>
        </p:nvCxnSpPr>
        <p:spPr>
          <a:xfrm flipV="1">
            <a:off x="6281656" y="4461928"/>
            <a:ext cx="2942328" cy="521917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0455FF9-7AE7-C4B9-F615-81A19A8F3E1F}"/>
              </a:ext>
            </a:extLst>
          </p:cNvPr>
          <p:cNvCxnSpPr>
            <a:stCxn id="166" idx="3"/>
            <a:endCxn id="156" idx="1"/>
          </p:cNvCxnSpPr>
          <p:nvPr/>
        </p:nvCxnSpPr>
        <p:spPr>
          <a:xfrm>
            <a:off x="5918851" y="4492299"/>
            <a:ext cx="3689" cy="19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CF26D89-CB86-26DF-5C8C-256E4519EDD6}"/>
              </a:ext>
            </a:extLst>
          </p:cNvPr>
          <p:cNvSpPr txBox="1"/>
          <p:nvPr/>
        </p:nvSpPr>
        <p:spPr>
          <a:xfrm>
            <a:off x="7133297" y="4686468"/>
            <a:ext cx="1647361" cy="276999"/>
          </a:xfrm>
          <a:prstGeom prst="rect">
            <a:avLst/>
          </a:prstGeo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Data </a:t>
            </a:r>
            <a:r>
              <a:rPr lang="en-US" sz="1200" b="0" i="0" dirty="0">
                <a:solidFill>
                  <a:srgbClr val="3C40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synchronization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CD7BEDD-A735-C5F9-7644-41271D427A83}"/>
              </a:ext>
            </a:extLst>
          </p:cNvPr>
          <p:cNvSpPr/>
          <p:nvPr/>
        </p:nvSpPr>
        <p:spPr>
          <a:xfrm>
            <a:off x="6745270" y="4589306"/>
            <a:ext cx="67557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❸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89B2F0-8280-AA8A-8489-61A2ACBC7FA3}"/>
              </a:ext>
            </a:extLst>
          </p:cNvPr>
          <p:cNvGrpSpPr/>
          <p:nvPr/>
        </p:nvGrpSpPr>
        <p:grpSpPr>
          <a:xfrm>
            <a:off x="1579211" y="4778694"/>
            <a:ext cx="1455284" cy="510778"/>
            <a:chOff x="1598516" y="4757779"/>
            <a:chExt cx="1455284" cy="510778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87C316B-FC45-596A-AF82-CF5C5968A2D9}"/>
                </a:ext>
              </a:extLst>
            </p:cNvPr>
            <p:cNvSpPr txBox="1"/>
            <p:nvPr/>
          </p:nvSpPr>
          <p:spPr>
            <a:xfrm>
              <a:off x="1644235" y="4757779"/>
              <a:ext cx="1323782" cy="510778"/>
            </a:xfrm>
            <a:prstGeom prst="wedgeRoundRectCallout">
              <a:avLst>
                <a:gd name="adj1" fmla="val -34641"/>
                <a:gd name="adj2" fmla="val -83701"/>
                <a:gd name="adj3" fmla="val 16667"/>
              </a:avLst>
            </a:prstGeom>
            <a:grp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 b="0" i="0">
                  <a:solidFill>
                    <a:srgbClr val="3C4043"/>
                  </a:solidFill>
                  <a:effectLst/>
                  <a:latin typeface="Roboto" panose="02000000000000000000" pitchFamily="2" charset="0"/>
                </a:defRPr>
              </a:lvl1pPr>
            </a:lstStyle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8371048-4FE9-1197-0B20-C4B6EA8C7BF4}"/>
                </a:ext>
              </a:extLst>
            </p:cNvPr>
            <p:cNvSpPr txBox="1"/>
            <p:nvPr/>
          </p:nvSpPr>
          <p:spPr>
            <a:xfrm>
              <a:off x="1598516" y="4771361"/>
              <a:ext cx="14552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mobile printer</a:t>
              </a:r>
            </a:p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 backflush</a:t>
              </a:r>
            </a:p>
          </p:txBody>
        </p:sp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D73B8F3-874E-B0C6-3159-80FEF35578B0}"/>
              </a:ext>
            </a:extLst>
          </p:cNvPr>
          <p:cNvSpPr/>
          <p:nvPr/>
        </p:nvSpPr>
        <p:spPr>
          <a:xfrm>
            <a:off x="5372928" y="4359443"/>
            <a:ext cx="67557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❸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AF6163A9-AA30-CDC3-0CAC-EB975D4857C6}"/>
              </a:ext>
            </a:extLst>
          </p:cNvPr>
          <p:cNvSpPr/>
          <p:nvPr/>
        </p:nvSpPr>
        <p:spPr>
          <a:xfrm>
            <a:off x="6043307" y="3523857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❺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796183C5-8275-8421-6F01-F9B0609C9BA9}"/>
              </a:ext>
            </a:extLst>
          </p:cNvPr>
          <p:cNvSpPr txBox="1"/>
          <p:nvPr/>
        </p:nvSpPr>
        <p:spPr>
          <a:xfrm>
            <a:off x="9445387" y="3502076"/>
            <a:ext cx="47036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sym typeface="Wingdings 2" panose="05020102010507070707" pitchFamily="18" charset="2"/>
              </a:rPr>
              <a:t>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2E8FBD-6869-4C94-E382-61E7E8F5D79D}"/>
              </a:ext>
            </a:extLst>
          </p:cNvPr>
          <p:cNvSpPr txBox="1"/>
          <p:nvPr/>
        </p:nvSpPr>
        <p:spPr>
          <a:xfrm>
            <a:off x="8992933" y="5312664"/>
            <a:ext cx="47036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sym typeface="Wingdings 2" panose="05020102010507070707" pitchFamily="18" charset="2"/>
              </a:rPr>
              <a:t>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D667DAA-E202-4992-ADE9-79004B5A01E0}"/>
              </a:ext>
            </a:extLst>
          </p:cNvPr>
          <p:cNvCxnSpPr/>
          <p:nvPr/>
        </p:nvCxnSpPr>
        <p:spPr>
          <a:xfrm>
            <a:off x="10715245" y="5963236"/>
            <a:ext cx="3880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0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1A4FC-5889-48B6-8C7E-886A74DB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9083"/>
            <a:ext cx="12192000" cy="661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6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MAKE E-MAP MASTER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  <a:r>
              <a:rPr kumimoji="1" lang="en-US" altLang="en-US" sz="1400" b="1" kern="0" dirty="0">
                <a:solidFill>
                  <a:srgbClr val="FFFF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How to improve efficiency by optimize moving way </a:t>
            </a: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9F310-19CD-478E-99AC-A76E3ADF93D8}"/>
              </a:ext>
            </a:extLst>
          </p:cNvPr>
          <p:cNvSpPr/>
          <p:nvPr/>
        </p:nvSpPr>
        <p:spPr>
          <a:xfrm>
            <a:off x="1307084" y="1713950"/>
            <a:ext cx="2272772" cy="2079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F77D1-B3CB-4D5E-89AD-0BC26FEEE7EB}"/>
              </a:ext>
            </a:extLst>
          </p:cNvPr>
          <p:cNvGrpSpPr/>
          <p:nvPr/>
        </p:nvGrpSpPr>
        <p:grpSpPr>
          <a:xfrm>
            <a:off x="4127431" y="1794004"/>
            <a:ext cx="2763378" cy="1967114"/>
            <a:chOff x="5366296" y="2023176"/>
            <a:chExt cx="3357870" cy="15742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F8C2BF-82C9-47C7-8803-7A74996D21AC}"/>
                </a:ext>
              </a:extLst>
            </p:cNvPr>
            <p:cNvGrpSpPr/>
            <p:nvPr/>
          </p:nvGrpSpPr>
          <p:grpSpPr>
            <a:xfrm>
              <a:off x="5366296" y="2065587"/>
              <a:ext cx="3357870" cy="1531886"/>
              <a:chOff x="5090149" y="2587765"/>
              <a:chExt cx="3357870" cy="153188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A01BAFF-A4B0-452C-92A3-4E517FB0EDA9}"/>
                  </a:ext>
                </a:extLst>
              </p:cNvPr>
              <p:cNvGrpSpPr/>
              <p:nvPr/>
            </p:nvGrpSpPr>
            <p:grpSpPr>
              <a:xfrm>
                <a:off x="5090149" y="2592003"/>
                <a:ext cx="1196576" cy="1527647"/>
                <a:chOff x="6875381" y="2406006"/>
                <a:chExt cx="2466746" cy="2567701"/>
              </a:xfrm>
            </p:grpSpPr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0505B3AD-A711-4959-A4A2-5059E012E117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" name="Cube 51">
                  <a:extLst>
                    <a:ext uri="{FF2B5EF4-FFF2-40B4-BE49-F238E27FC236}">
                      <a16:creationId xmlns:a16="http://schemas.microsoft.com/office/drawing/2014/main" id="{E39801B8-551A-4545-8510-CB8467927488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49588B67-FCF3-4335-BF17-DA808D88ABCD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5DE12D86-D96B-40B9-A858-B9E999726145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Cube 54">
                  <a:extLst>
                    <a:ext uri="{FF2B5EF4-FFF2-40B4-BE49-F238E27FC236}">
                      <a16:creationId xmlns:a16="http://schemas.microsoft.com/office/drawing/2014/main" id="{C96CC138-C45B-41BA-8D43-21295117B23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6E56A39A-2F1F-401D-A527-BC0C4F6B77E0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A8F35804-06A2-4418-8A50-FC15F3C74CB9}"/>
                    </a:ext>
                  </a:extLst>
                </p:cNvPr>
                <p:cNvSpPr/>
                <p:nvPr/>
              </p:nvSpPr>
              <p:spPr>
                <a:xfrm>
                  <a:off x="9168597" y="2406006"/>
                  <a:ext cx="113905" cy="2174240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" name="Flowchart: Manual Operation 57">
                  <a:extLst>
                    <a:ext uri="{FF2B5EF4-FFF2-40B4-BE49-F238E27FC236}">
                      <a16:creationId xmlns:a16="http://schemas.microsoft.com/office/drawing/2014/main" id="{3CE430F9-DAA0-41B8-A75B-204F9A0968B4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C5421C-2831-41CA-9E7B-A1E0F8B61940}"/>
                  </a:ext>
                </a:extLst>
              </p:cNvPr>
              <p:cNvGrpSpPr/>
              <p:nvPr/>
            </p:nvGrpSpPr>
            <p:grpSpPr>
              <a:xfrm>
                <a:off x="6172423" y="2587765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667B5937-332F-4186-92F6-AAC77B18260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02EC5741-30C0-40F3-9180-E949A1568C82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8509AE3F-4A3F-41C9-B818-C95DDF73FF1A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0466BC0-6339-4F3A-8981-83F07114D6A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79ED2FC7-E52D-4111-ABFD-C3FC80B939F0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81D7E966-0B99-4EB5-9C76-6D57BDA898D3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3D68C997-C527-4E13-ACFF-9E19CADD318A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Flowchart: Manual Operation 49">
                  <a:extLst>
                    <a:ext uri="{FF2B5EF4-FFF2-40B4-BE49-F238E27FC236}">
                      <a16:creationId xmlns:a16="http://schemas.microsoft.com/office/drawing/2014/main" id="{5C40DCA1-AB3B-4B32-8220-87D3AF2E018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983DF10-7068-4760-8A61-EC2D30BFDED9}"/>
                  </a:ext>
                </a:extLst>
              </p:cNvPr>
              <p:cNvGrpSpPr/>
              <p:nvPr/>
            </p:nvGrpSpPr>
            <p:grpSpPr>
              <a:xfrm>
                <a:off x="7251443" y="2592003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020D7B26-15A2-4632-82F5-EB0B22DEBCD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71F0092E-F337-4DB4-B0B8-9955E237A991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Flowchart: Manual Operation 36">
                  <a:extLst>
                    <a:ext uri="{FF2B5EF4-FFF2-40B4-BE49-F238E27FC236}">
                      <a16:creationId xmlns:a16="http://schemas.microsoft.com/office/drawing/2014/main" id="{823CDBD3-F055-46C0-9A04-F4773DFFBECB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2E4F974E-EF4E-4254-8821-F1D87F6ABA5E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Cube 38">
                  <a:extLst>
                    <a:ext uri="{FF2B5EF4-FFF2-40B4-BE49-F238E27FC236}">
                      <a16:creationId xmlns:a16="http://schemas.microsoft.com/office/drawing/2014/main" id="{E27798D4-149A-4957-8311-F5A66312E39D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81D1B693-4F7A-4F80-8EFC-E111C29C2E25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058CD25D-9085-4D3C-B858-7BA877C0BE06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2D969354-1B54-4F5A-B705-4ED7C69C63A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0AA8C9-57DC-46D3-8F25-9BEAF38D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323" y="266163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595C9FD6-CA99-497E-B523-3A8BD0B5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431" y="232846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9CE0284C-7242-4ADD-B5AC-12B535CA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315" y="202344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B0E60679-B17C-4488-84C8-CC200EC52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75" y="299740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674BAF4-6D95-47C3-A178-F5F532CA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895" y="345391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1488F54-BF5C-4635-9CE6-C3FE3EECE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87" y="266137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8BCDC76-2899-4070-9471-329099CF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94" y="2328204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16F7B768-33E5-4290-B154-534B7693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478" y="2023176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4484C124-6C4E-4639-AD6D-BE2E2DF26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638" y="299714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ECB4AA36-F704-418B-98B9-F402A2A87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058" y="345365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1D22F8B-1B75-4022-A502-09A9DA97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979" y="266768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80210B97-4723-42FC-89B9-81312EE0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87" y="233451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7CE1425E-94D3-4825-B311-96563FBA9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70" y="202949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1603279F-0F8F-42FD-AC5D-265BDBEF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131" y="300345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82AEDB93-7EF4-4410-A228-B30AE83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551" y="345996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8646D3E-752F-4879-A2B5-A515873E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441" y1="63867" x2="27441" y2="63867"/>
                        <a14:foregroundMark x1="67285" y1="64355" x2="67285" y2="64355"/>
                        <a14:foregroundMark x1="71484" y1="64355" x2="71484" y2="64355"/>
                        <a14:foregroundMark x1="70898" y1="60742" x2="70898" y2="6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84" y="2985194"/>
            <a:ext cx="1150715" cy="111645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2B43985-3D65-4DB9-9C99-9254418DB38B}"/>
              </a:ext>
            </a:extLst>
          </p:cNvPr>
          <p:cNvSpPr/>
          <p:nvPr/>
        </p:nvSpPr>
        <p:spPr>
          <a:xfrm>
            <a:off x="7483977" y="1794004"/>
            <a:ext cx="2030626" cy="2042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8F986B4-4841-4C60-9122-576E1A550FAA}"/>
              </a:ext>
            </a:extLst>
          </p:cNvPr>
          <p:cNvSpPr/>
          <p:nvPr/>
        </p:nvSpPr>
        <p:spPr>
          <a:xfrm>
            <a:off x="10052105" y="1794004"/>
            <a:ext cx="2062077" cy="205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D0F0F1-5B71-4B83-BDE5-5F08B7FC7DFC}"/>
              </a:ext>
            </a:extLst>
          </p:cNvPr>
          <p:cNvSpPr/>
          <p:nvPr/>
        </p:nvSpPr>
        <p:spPr>
          <a:xfrm>
            <a:off x="1640909" y="1316845"/>
            <a:ext cx="1615164" cy="35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Receiving area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Capacity 500pallet/day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211B22-640A-4D1F-8C4C-EA35EF3E4B3F}"/>
              </a:ext>
            </a:extLst>
          </p:cNvPr>
          <p:cNvSpPr/>
          <p:nvPr/>
        </p:nvSpPr>
        <p:spPr>
          <a:xfrm>
            <a:off x="4849289" y="1336235"/>
            <a:ext cx="1273670" cy="339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Free location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8CCF5C-7C1E-4724-8519-11ABE282D2A5}"/>
              </a:ext>
            </a:extLst>
          </p:cNvPr>
          <p:cNvSpPr/>
          <p:nvPr/>
        </p:nvSpPr>
        <p:spPr>
          <a:xfrm>
            <a:off x="7806288" y="1310038"/>
            <a:ext cx="1273670" cy="352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Kitting area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12E97A-C0F7-4D9D-8A24-8E60736E1362}"/>
              </a:ext>
            </a:extLst>
          </p:cNvPr>
          <p:cNvSpPr/>
          <p:nvPr/>
        </p:nvSpPr>
        <p:spPr>
          <a:xfrm>
            <a:off x="10502957" y="1325620"/>
            <a:ext cx="1248573" cy="352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FA location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F80ED6-3CC4-4CF8-955F-41A6CF3D3485}"/>
              </a:ext>
            </a:extLst>
          </p:cNvPr>
          <p:cNvSpPr/>
          <p:nvPr/>
        </p:nvSpPr>
        <p:spPr>
          <a:xfrm>
            <a:off x="60836" y="1305813"/>
            <a:ext cx="1013129" cy="366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Vendor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DDBBEB-1EA8-44A7-B3AD-BA353B1E602E}"/>
              </a:ext>
            </a:extLst>
          </p:cNvPr>
          <p:cNvSpPr/>
          <p:nvPr/>
        </p:nvSpPr>
        <p:spPr>
          <a:xfrm>
            <a:off x="1328218" y="2990792"/>
            <a:ext cx="2211221" cy="7620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BB0C521-1307-481A-A844-CE1B654263C2}"/>
              </a:ext>
            </a:extLst>
          </p:cNvPr>
          <p:cNvSpPr/>
          <p:nvPr/>
        </p:nvSpPr>
        <p:spPr>
          <a:xfrm>
            <a:off x="-53645" y="885230"/>
            <a:ext cx="7764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/>
              <a:t>Case 1: Material Just in time delivery (Rate 30%) – </a:t>
            </a:r>
            <a:r>
              <a:rPr lang="en-US" sz="1600" b="1" u="sng" dirty="0">
                <a:solidFill>
                  <a:srgbClr val="FF0000"/>
                </a:solidFill>
              </a:rPr>
              <a:t>NO NEED APPLY FREE LOCATION</a:t>
            </a:r>
            <a:r>
              <a:rPr lang="en-US" sz="1600" b="1" u="sng" dirty="0"/>
              <a:t>  </a:t>
            </a:r>
            <a:endParaRPr lang="en-US" sz="1600" u="sng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CF26220-12D3-46D2-BC5B-57260C7909BE}"/>
              </a:ext>
            </a:extLst>
          </p:cNvPr>
          <p:cNvSpPr/>
          <p:nvPr/>
        </p:nvSpPr>
        <p:spPr>
          <a:xfrm>
            <a:off x="4827980" y="3732611"/>
            <a:ext cx="1538733" cy="447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 use free location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908F280-F56D-4468-847F-E65DD3DB5D60}"/>
              </a:ext>
            </a:extLst>
          </p:cNvPr>
          <p:cNvSpPr/>
          <p:nvPr/>
        </p:nvSpPr>
        <p:spPr>
          <a:xfrm>
            <a:off x="4131948" y="1720946"/>
            <a:ext cx="2759695" cy="14004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463E68-FF59-41FD-8AA1-BD6F6FF92E97}"/>
              </a:ext>
            </a:extLst>
          </p:cNvPr>
          <p:cNvSpPr/>
          <p:nvPr/>
        </p:nvSpPr>
        <p:spPr>
          <a:xfrm>
            <a:off x="4131601" y="3166634"/>
            <a:ext cx="2759695" cy="5722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F76A562-7866-4EBC-ADB9-B9EF7824751E}"/>
              </a:ext>
            </a:extLst>
          </p:cNvPr>
          <p:cNvSpPr/>
          <p:nvPr/>
        </p:nvSpPr>
        <p:spPr>
          <a:xfrm>
            <a:off x="7498265" y="2975440"/>
            <a:ext cx="2006713" cy="8209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0616667-0381-4BA1-9337-E4BFE4306AF8}"/>
              </a:ext>
            </a:extLst>
          </p:cNvPr>
          <p:cNvGrpSpPr/>
          <p:nvPr/>
        </p:nvGrpSpPr>
        <p:grpSpPr>
          <a:xfrm>
            <a:off x="7601866" y="3105696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04E125DF-2D7A-4266-95ED-66D9C17A2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843DBFBF-6739-4D7B-987F-E24A1246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6243CA3-B03A-42BF-8F65-796ABB2B4B5E}"/>
              </a:ext>
            </a:extLst>
          </p:cNvPr>
          <p:cNvSpPr/>
          <p:nvPr/>
        </p:nvSpPr>
        <p:spPr>
          <a:xfrm>
            <a:off x="1448329" y="2017695"/>
            <a:ext cx="2373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Just in time delivery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150 pallet/day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Rate ~ 30 %</a:t>
            </a:r>
          </a:p>
          <a:p>
            <a:r>
              <a:rPr lang="en-US" sz="1200" dirty="0"/>
              <a:t>( carton, foam sheet..)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395E313-AD49-4D0A-BEE3-DCED34E7A14C}"/>
              </a:ext>
            </a:extLst>
          </p:cNvPr>
          <p:cNvGrpSpPr/>
          <p:nvPr/>
        </p:nvGrpSpPr>
        <p:grpSpPr>
          <a:xfrm>
            <a:off x="7593261" y="3465989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9E0D7CCD-C017-4541-A8F6-351C5407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6675BCB-DF1C-436D-B247-66F62B5A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A717F0E-6C32-4F5C-8A90-5D617B64EC71}"/>
              </a:ext>
            </a:extLst>
          </p:cNvPr>
          <p:cNvGrpSpPr/>
          <p:nvPr/>
        </p:nvGrpSpPr>
        <p:grpSpPr>
          <a:xfrm>
            <a:off x="8274997" y="3086007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5E81DB70-6C28-40B3-9ADD-07357FBC8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F42EC1D9-0AC2-4BBB-9457-7F2FFA98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1A62A6C-0795-4496-9F84-722225EA1DD0}"/>
              </a:ext>
            </a:extLst>
          </p:cNvPr>
          <p:cNvGrpSpPr/>
          <p:nvPr/>
        </p:nvGrpSpPr>
        <p:grpSpPr>
          <a:xfrm>
            <a:off x="8266392" y="3446300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03B57DB6-A3D1-4ABE-9091-F5A0FFC8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5B1408D6-2283-4F7D-8D8B-0DA3AF7B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1D2ED8D-80F0-4F3C-8B59-326F107CE8D2}"/>
              </a:ext>
            </a:extLst>
          </p:cNvPr>
          <p:cNvGrpSpPr/>
          <p:nvPr/>
        </p:nvGrpSpPr>
        <p:grpSpPr>
          <a:xfrm>
            <a:off x="8918970" y="3087008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2186755A-4F75-4D53-BE48-09A389B9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DCD55E84-1404-4071-AE7D-F0FCEFAF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7D34ADB-053E-4918-B70A-4F126C758D22}"/>
              </a:ext>
            </a:extLst>
          </p:cNvPr>
          <p:cNvGrpSpPr/>
          <p:nvPr/>
        </p:nvGrpSpPr>
        <p:grpSpPr>
          <a:xfrm>
            <a:off x="8910365" y="3447300"/>
            <a:ext cx="527528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747ED901-F760-4C02-A8AA-7353F8E0B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8C461BFC-9F60-4552-95A7-6127E9DD0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D787572-7E32-4AAE-8F2E-C69F0FDB6C71}"/>
              </a:ext>
            </a:extLst>
          </p:cNvPr>
          <p:cNvSpPr/>
          <p:nvPr/>
        </p:nvSpPr>
        <p:spPr>
          <a:xfrm>
            <a:off x="7539504" y="2752827"/>
            <a:ext cx="600013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10AM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72E6E57-947B-476D-8E84-9DF507E65519}"/>
              </a:ext>
            </a:extLst>
          </p:cNvPr>
          <p:cNvSpPr/>
          <p:nvPr/>
        </p:nvSpPr>
        <p:spPr>
          <a:xfrm>
            <a:off x="8313350" y="2752827"/>
            <a:ext cx="498251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8AM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82EAD49-7808-4996-B19F-F7DF89729166}"/>
              </a:ext>
            </a:extLst>
          </p:cNvPr>
          <p:cNvSpPr/>
          <p:nvPr/>
        </p:nvSpPr>
        <p:spPr>
          <a:xfrm>
            <a:off x="8960963" y="2770564"/>
            <a:ext cx="498251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6AM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9D955C0-757C-4709-8935-61E7764A1D15}"/>
              </a:ext>
            </a:extLst>
          </p:cNvPr>
          <p:cNvGrpSpPr/>
          <p:nvPr/>
        </p:nvGrpSpPr>
        <p:grpSpPr>
          <a:xfrm>
            <a:off x="1480942" y="3087575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B6C3D722-E8E9-42EE-A51F-66F3352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97FB224-0721-403B-9A44-12EE92734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0159470-3151-49CC-A5EA-07879DD37C5D}"/>
              </a:ext>
            </a:extLst>
          </p:cNvPr>
          <p:cNvGrpSpPr/>
          <p:nvPr/>
        </p:nvGrpSpPr>
        <p:grpSpPr>
          <a:xfrm>
            <a:off x="1472337" y="3447868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7120ACF-DDCB-4BAC-8FD9-ABB79DEE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CBA96A57-B68E-4C56-B7E2-E060F2CC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9D1F43E-10C7-4313-9DF0-5700C64CA469}"/>
              </a:ext>
            </a:extLst>
          </p:cNvPr>
          <p:cNvGrpSpPr/>
          <p:nvPr/>
        </p:nvGrpSpPr>
        <p:grpSpPr>
          <a:xfrm>
            <a:off x="2154073" y="3067886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4D22BB8-96BB-494B-A9D0-D7ABBD0B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422CE41-6F04-4F2A-911C-51B53824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9D9903A-E592-4640-B2B8-BA0BD65FE582}"/>
              </a:ext>
            </a:extLst>
          </p:cNvPr>
          <p:cNvGrpSpPr/>
          <p:nvPr/>
        </p:nvGrpSpPr>
        <p:grpSpPr>
          <a:xfrm>
            <a:off x="2145468" y="3428179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F52CE7E7-3C9A-46EC-89B3-055ADEF1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A2D558ED-02CA-4ADA-BAFD-0774AC86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D97821B-5F2E-4773-B209-2AA7D4864F0C}"/>
              </a:ext>
            </a:extLst>
          </p:cNvPr>
          <p:cNvGrpSpPr/>
          <p:nvPr/>
        </p:nvGrpSpPr>
        <p:grpSpPr>
          <a:xfrm>
            <a:off x="2798046" y="3068887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C2AE31-3E6C-4761-8C1F-2D7C83C0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9DFC8B71-EEC4-407F-8D24-92D0256B1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EDC8224-8C5A-4FF8-930E-F89E8123A715}"/>
              </a:ext>
            </a:extLst>
          </p:cNvPr>
          <p:cNvGrpSpPr/>
          <p:nvPr/>
        </p:nvGrpSpPr>
        <p:grpSpPr>
          <a:xfrm>
            <a:off x="2789441" y="3429179"/>
            <a:ext cx="522305" cy="321714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3C6902D9-4437-4EA0-B10D-A483200F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62550F6C-C9C6-4275-A347-DD851FA4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39B1298-2D4F-4696-9236-CB91BF678576}"/>
              </a:ext>
            </a:extLst>
          </p:cNvPr>
          <p:cNvSpPr/>
          <p:nvPr/>
        </p:nvSpPr>
        <p:spPr>
          <a:xfrm>
            <a:off x="1454668" y="2772157"/>
            <a:ext cx="611565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10AM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B5E6FAA9-6B44-49BA-B873-8107362226A2}"/>
              </a:ext>
            </a:extLst>
          </p:cNvPr>
          <p:cNvSpPr/>
          <p:nvPr/>
        </p:nvSpPr>
        <p:spPr>
          <a:xfrm>
            <a:off x="2122639" y="2772157"/>
            <a:ext cx="498251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8AM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01A595B-46F3-41E2-BE3E-A6F368262DA9}"/>
              </a:ext>
            </a:extLst>
          </p:cNvPr>
          <p:cNvSpPr/>
          <p:nvPr/>
        </p:nvSpPr>
        <p:spPr>
          <a:xfrm>
            <a:off x="2789502" y="2789893"/>
            <a:ext cx="498251" cy="26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6AM</a:t>
            </a:r>
          </a:p>
        </p:txBody>
      </p:sp>
      <p:grpSp>
        <p:nvGrpSpPr>
          <p:cNvPr id="265" name="Group 53">
            <a:extLst>
              <a:ext uri="{FF2B5EF4-FFF2-40B4-BE49-F238E27FC236}">
                <a16:creationId xmlns:a16="http://schemas.microsoft.com/office/drawing/2014/main" id="{A564917C-DFB8-4A53-BAFE-564FAAC531E0}"/>
              </a:ext>
            </a:extLst>
          </p:cNvPr>
          <p:cNvGrpSpPr>
            <a:grpSpLocks/>
          </p:cNvGrpSpPr>
          <p:nvPr/>
        </p:nvGrpSpPr>
        <p:grpSpPr bwMode="auto">
          <a:xfrm>
            <a:off x="10125353" y="2334157"/>
            <a:ext cx="632788" cy="427919"/>
            <a:chOff x="3699" y="1226"/>
            <a:chExt cx="527" cy="551"/>
          </a:xfrm>
        </p:grpSpPr>
        <p:sp>
          <p:nvSpPr>
            <p:cNvPr id="266" name="AutoShape 54">
              <a:extLst>
                <a:ext uri="{FF2B5EF4-FFF2-40B4-BE49-F238E27FC236}">
                  <a16:creationId xmlns:a16="http://schemas.microsoft.com/office/drawing/2014/main" id="{9549284A-58E3-4790-9E73-A6F69906DE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10" y="1738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67" name="AutoShape 55">
              <a:extLst>
                <a:ext uri="{FF2B5EF4-FFF2-40B4-BE49-F238E27FC236}">
                  <a16:creationId xmlns:a16="http://schemas.microsoft.com/office/drawing/2014/main" id="{6E064173-B291-4E06-8DB6-6ED2271A4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012" y="1739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68" name="AutoShape 56">
              <a:extLst>
                <a:ext uri="{FF2B5EF4-FFF2-40B4-BE49-F238E27FC236}">
                  <a16:creationId xmlns:a16="http://schemas.microsoft.com/office/drawing/2014/main" id="{D6103BDE-B911-4BDC-A7CF-1382F6E3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549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69" name="AutoShape 57">
              <a:extLst>
                <a:ext uri="{FF2B5EF4-FFF2-40B4-BE49-F238E27FC236}">
                  <a16:creationId xmlns:a16="http://schemas.microsoft.com/office/drawing/2014/main" id="{7C351105-2D88-4C54-B343-2BFCFC058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49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0" name="AutoShape 58">
              <a:extLst>
                <a:ext uri="{FF2B5EF4-FFF2-40B4-BE49-F238E27FC236}">
                  <a16:creationId xmlns:a16="http://schemas.microsoft.com/office/drawing/2014/main" id="{90383B88-5C4A-4E29-8DC0-9DF1694E2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54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1" name="AutoShape 59">
              <a:extLst>
                <a:ext uri="{FF2B5EF4-FFF2-40B4-BE49-F238E27FC236}">
                  <a16:creationId xmlns:a16="http://schemas.microsoft.com/office/drawing/2014/main" id="{0539DF68-D700-4492-82FE-312B0BDAF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90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2" name="AutoShape 60">
              <a:extLst>
                <a:ext uri="{FF2B5EF4-FFF2-40B4-BE49-F238E27FC236}">
                  <a16:creationId xmlns:a16="http://schemas.microsoft.com/office/drawing/2014/main" id="{DEF03353-4D2C-404D-BEF6-06924AED8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38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3" name="AutoShape 61">
              <a:extLst>
                <a:ext uri="{FF2B5EF4-FFF2-40B4-BE49-F238E27FC236}">
                  <a16:creationId xmlns:a16="http://schemas.microsoft.com/office/drawing/2014/main" id="{7824496B-9118-4681-A71C-167D6C504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38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4" name="AutoShape 62">
              <a:extLst>
                <a:ext uri="{FF2B5EF4-FFF2-40B4-BE49-F238E27FC236}">
                  <a16:creationId xmlns:a16="http://schemas.microsoft.com/office/drawing/2014/main" id="{D6C07890-450D-45A8-BFFD-346E67146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1549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5" name="AutoShape 63">
              <a:extLst>
                <a:ext uri="{FF2B5EF4-FFF2-40B4-BE49-F238E27FC236}">
                  <a16:creationId xmlns:a16="http://schemas.microsoft.com/office/drawing/2014/main" id="{E8B9BD96-0BEA-4E79-9180-9DFE9E7D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277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6" name="AutoShape 64">
              <a:extLst>
                <a:ext uri="{FF2B5EF4-FFF2-40B4-BE49-F238E27FC236}">
                  <a16:creationId xmlns:a16="http://schemas.microsoft.com/office/drawing/2014/main" id="{21D8C22D-B1DF-4DBC-A7C1-2C6C6479E8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188" y="1571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7" name="AutoShape 65">
              <a:extLst>
                <a:ext uri="{FF2B5EF4-FFF2-40B4-BE49-F238E27FC236}">
                  <a16:creationId xmlns:a16="http://schemas.microsoft.com/office/drawing/2014/main" id="{1B991CA9-6E13-4784-BE6A-C9822178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231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8" name="AutoShape 66">
              <a:extLst>
                <a:ext uri="{FF2B5EF4-FFF2-40B4-BE49-F238E27FC236}">
                  <a16:creationId xmlns:a16="http://schemas.microsoft.com/office/drawing/2014/main" id="{DA52DDF4-100E-4C68-B723-CCF11E48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1290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9" name="AutoShape 67">
              <a:extLst>
                <a:ext uri="{FF2B5EF4-FFF2-40B4-BE49-F238E27FC236}">
                  <a16:creationId xmlns:a16="http://schemas.microsoft.com/office/drawing/2014/main" id="{3899BB7D-700F-4E01-953C-08D685BCB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22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0" name="AutoShape 68">
              <a:extLst>
                <a:ext uri="{FF2B5EF4-FFF2-40B4-BE49-F238E27FC236}">
                  <a16:creationId xmlns:a16="http://schemas.microsoft.com/office/drawing/2014/main" id="{8C16F45A-5C8F-46E9-B666-6CB26D849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8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1" name="Line 69">
              <a:extLst>
                <a:ext uri="{FF2B5EF4-FFF2-40B4-BE49-F238E27FC236}">
                  <a16:creationId xmlns:a16="http://schemas.microsoft.com/office/drawing/2014/main" id="{A34E0E79-08E7-4F76-9CDE-BD6022FC8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" y="1424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Line 70">
              <a:extLst>
                <a:ext uri="{FF2B5EF4-FFF2-40B4-BE49-F238E27FC236}">
                  <a16:creationId xmlns:a16="http://schemas.microsoft.com/office/drawing/2014/main" id="{731F156D-7CE5-4D8B-AC16-8B0826DE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141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5B999567-2519-4F51-9445-685B9885B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2" y="129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4" name="Group 53">
            <a:extLst>
              <a:ext uri="{FF2B5EF4-FFF2-40B4-BE49-F238E27FC236}">
                <a16:creationId xmlns:a16="http://schemas.microsoft.com/office/drawing/2014/main" id="{A35F53B0-D6BA-4F01-8B9D-11F41BD118BC}"/>
              </a:ext>
            </a:extLst>
          </p:cNvPr>
          <p:cNvGrpSpPr>
            <a:grpSpLocks/>
          </p:cNvGrpSpPr>
          <p:nvPr/>
        </p:nvGrpSpPr>
        <p:grpSpPr bwMode="auto">
          <a:xfrm>
            <a:off x="10113864" y="2757218"/>
            <a:ext cx="632788" cy="469816"/>
            <a:chOff x="3699" y="1226"/>
            <a:chExt cx="527" cy="551"/>
          </a:xfrm>
        </p:grpSpPr>
        <p:sp>
          <p:nvSpPr>
            <p:cNvPr id="285" name="AutoShape 54">
              <a:extLst>
                <a:ext uri="{FF2B5EF4-FFF2-40B4-BE49-F238E27FC236}">
                  <a16:creationId xmlns:a16="http://schemas.microsoft.com/office/drawing/2014/main" id="{F4A02FCB-CB00-4D90-A71F-D8DBB3C64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10" y="1738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6" name="AutoShape 55">
              <a:extLst>
                <a:ext uri="{FF2B5EF4-FFF2-40B4-BE49-F238E27FC236}">
                  <a16:creationId xmlns:a16="http://schemas.microsoft.com/office/drawing/2014/main" id="{B7FCF35B-5A17-4C4D-B673-F495C1853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012" y="1739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7" name="AutoShape 56">
              <a:extLst>
                <a:ext uri="{FF2B5EF4-FFF2-40B4-BE49-F238E27FC236}">
                  <a16:creationId xmlns:a16="http://schemas.microsoft.com/office/drawing/2014/main" id="{CCEA48D8-CFDD-45C5-A8A1-2D08123D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549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8" name="AutoShape 57">
              <a:extLst>
                <a:ext uri="{FF2B5EF4-FFF2-40B4-BE49-F238E27FC236}">
                  <a16:creationId xmlns:a16="http://schemas.microsoft.com/office/drawing/2014/main" id="{F6AE96D3-3B56-497B-8A37-2F0B585C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49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9" name="AutoShape 58">
              <a:extLst>
                <a:ext uri="{FF2B5EF4-FFF2-40B4-BE49-F238E27FC236}">
                  <a16:creationId xmlns:a16="http://schemas.microsoft.com/office/drawing/2014/main" id="{D3E14237-3A14-4656-A328-410F2347E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54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0" name="AutoShape 59">
              <a:extLst>
                <a:ext uri="{FF2B5EF4-FFF2-40B4-BE49-F238E27FC236}">
                  <a16:creationId xmlns:a16="http://schemas.microsoft.com/office/drawing/2014/main" id="{1E4CD4AF-7AB5-45FC-9D27-568CB91C1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90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1" name="AutoShape 60">
              <a:extLst>
                <a:ext uri="{FF2B5EF4-FFF2-40B4-BE49-F238E27FC236}">
                  <a16:creationId xmlns:a16="http://schemas.microsoft.com/office/drawing/2014/main" id="{A4003A13-061F-48B5-A3BF-184C007B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38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2" name="AutoShape 61">
              <a:extLst>
                <a:ext uri="{FF2B5EF4-FFF2-40B4-BE49-F238E27FC236}">
                  <a16:creationId xmlns:a16="http://schemas.microsoft.com/office/drawing/2014/main" id="{B5751B19-1546-4508-881E-9AF1E9ABB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38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3" name="AutoShape 62">
              <a:extLst>
                <a:ext uri="{FF2B5EF4-FFF2-40B4-BE49-F238E27FC236}">
                  <a16:creationId xmlns:a16="http://schemas.microsoft.com/office/drawing/2014/main" id="{589F9819-805B-4755-9819-CE552E81B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1549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4" name="AutoShape 63">
              <a:extLst>
                <a:ext uri="{FF2B5EF4-FFF2-40B4-BE49-F238E27FC236}">
                  <a16:creationId xmlns:a16="http://schemas.microsoft.com/office/drawing/2014/main" id="{A1BB46F0-EC2A-407A-8FE1-BCDEDCBA1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277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5" name="AutoShape 64">
              <a:extLst>
                <a:ext uri="{FF2B5EF4-FFF2-40B4-BE49-F238E27FC236}">
                  <a16:creationId xmlns:a16="http://schemas.microsoft.com/office/drawing/2014/main" id="{47C61D52-57C9-4516-BD15-C797ECE0B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188" y="1571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6" name="AutoShape 65">
              <a:extLst>
                <a:ext uri="{FF2B5EF4-FFF2-40B4-BE49-F238E27FC236}">
                  <a16:creationId xmlns:a16="http://schemas.microsoft.com/office/drawing/2014/main" id="{ECC0441C-67D1-45F7-A7B9-1F283EDD1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231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" name="AutoShape 66">
              <a:extLst>
                <a:ext uri="{FF2B5EF4-FFF2-40B4-BE49-F238E27FC236}">
                  <a16:creationId xmlns:a16="http://schemas.microsoft.com/office/drawing/2014/main" id="{0FAD6004-5B10-41B9-90AB-2B6A116E2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1290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8" name="AutoShape 67">
              <a:extLst>
                <a:ext uri="{FF2B5EF4-FFF2-40B4-BE49-F238E27FC236}">
                  <a16:creationId xmlns:a16="http://schemas.microsoft.com/office/drawing/2014/main" id="{29C0B443-405D-4557-A7CA-80A11BBFC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22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9" name="AutoShape 68">
              <a:extLst>
                <a:ext uri="{FF2B5EF4-FFF2-40B4-BE49-F238E27FC236}">
                  <a16:creationId xmlns:a16="http://schemas.microsoft.com/office/drawing/2014/main" id="{A338D39F-DB8F-4C33-A460-029D88DAB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8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0" name="Line 69">
              <a:extLst>
                <a:ext uri="{FF2B5EF4-FFF2-40B4-BE49-F238E27FC236}">
                  <a16:creationId xmlns:a16="http://schemas.microsoft.com/office/drawing/2014/main" id="{0410E493-AF15-4C3A-AAC0-7109CE10D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" y="1424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Line 70">
              <a:extLst>
                <a:ext uri="{FF2B5EF4-FFF2-40B4-BE49-F238E27FC236}">
                  <a16:creationId xmlns:a16="http://schemas.microsoft.com/office/drawing/2014/main" id="{23E26E60-CA87-4955-B23E-4E5B26DCB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141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Line 71">
              <a:extLst>
                <a:ext uri="{FF2B5EF4-FFF2-40B4-BE49-F238E27FC236}">
                  <a16:creationId xmlns:a16="http://schemas.microsoft.com/office/drawing/2014/main" id="{D60EFF94-FBB8-4FAF-94C6-C36197CEA3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2" y="129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3" name="Group 53">
            <a:extLst>
              <a:ext uri="{FF2B5EF4-FFF2-40B4-BE49-F238E27FC236}">
                <a16:creationId xmlns:a16="http://schemas.microsoft.com/office/drawing/2014/main" id="{A6DB47C3-A8C5-470A-84C1-87CAAB562084}"/>
              </a:ext>
            </a:extLst>
          </p:cNvPr>
          <p:cNvGrpSpPr>
            <a:grpSpLocks/>
          </p:cNvGrpSpPr>
          <p:nvPr/>
        </p:nvGrpSpPr>
        <p:grpSpPr bwMode="auto">
          <a:xfrm>
            <a:off x="10112664" y="3206282"/>
            <a:ext cx="632788" cy="467668"/>
            <a:chOff x="3699" y="1226"/>
            <a:chExt cx="527" cy="551"/>
          </a:xfrm>
        </p:grpSpPr>
        <p:sp>
          <p:nvSpPr>
            <p:cNvPr id="304" name="AutoShape 54">
              <a:extLst>
                <a:ext uri="{FF2B5EF4-FFF2-40B4-BE49-F238E27FC236}">
                  <a16:creationId xmlns:a16="http://schemas.microsoft.com/office/drawing/2014/main" id="{7288C1A5-57DE-4729-9FBB-72A4F76AB7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710" y="1738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5" name="AutoShape 55">
              <a:extLst>
                <a:ext uri="{FF2B5EF4-FFF2-40B4-BE49-F238E27FC236}">
                  <a16:creationId xmlns:a16="http://schemas.microsoft.com/office/drawing/2014/main" id="{F4DF5F5C-5B20-4021-9A9A-3254ADDAF2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012" y="1739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6" name="AutoShape 56">
              <a:extLst>
                <a:ext uri="{FF2B5EF4-FFF2-40B4-BE49-F238E27FC236}">
                  <a16:creationId xmlns:a16="http://schemas.microsoft.com/office/drawing/2014/main" id="{538411CC-0868-4C32-8976-8DF2CFE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549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7" name="AutoShape 57">
              <a:extLst>
                <a:ext uri="{FF2B5EF4-FFF2-40B4-BE49-F238E27FC236}">
                  <a16:creationId xmlns:a16="http://schemas.microsoft.com/office/drawing/2014/main" id="{5B1179A5-AB18-4C66-8F1B-62808A38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49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8" name="AutoShape 58">
              <a:extLst>
                <a:ext uri="{FF2B5EF4-FFF2-40B4-BE49-F238E27FC236}">
                  <a16:creationId xmlns:a16="http://schemas.microsoft.com/office/drawing/2014/main" id="{9168DBEA-E7CD-4B8F-8258-6E2067FAC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54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sp>
          <p:nvSpPr>
            <p:cNvPr id="309" name="AutoShape 59">
              <a:extLst>
                <a:ext uri="{FF2B5EF4-FFF2-40B4-BE49-F238E27FC236}">
                  <a16:creationId xmlns:a16="http://schemas.microsoft.com/office/drawing/2014/main" id="{460140CA-EEFB-4430-B2AB-77B6EF345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90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0" name="AutoShape 60">
              <a:extLst>
                <a:ext uri="{FF2B5EF4-FFF2-40B4-BE49-F238E27FC236}">
                  <a16:creationId xmlns:a16="http://schemas.microsoft.com/office/drawing/2014/main" id="{EAACE9D7-249F-48B6-8B62-71030AD3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38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1" name="AutoShape 61">
              <a:extLst>
                <a:ext uri="{FF2B5EF4-FFF2-40B4-BE49-F238E27FC236}">
                  <a16:creationId xmlns:a16="http://schemas.microsoft.com/office/drawing/2014/main" id="{D8238268-CC59-4E77-8D76-1203E23D6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38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2" name="AutoShape 62">
              <a:extLst>
                <a:ext uri="{FF2B5EF4-FFF2-40B4-BE49-F238E27FC236}">
                  <a16:creationId xmlns:a16="http://schemas.microsoft.com/office/drawing/2014/main" id="{92ACE15B-D25C-4D87-9C38-58F4196F5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1549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3" name="AutoShape 63">
              <a:extLst>
                <a:ext uri="{FF2B5EF4-FFF2-40B4-BE49-F238E27FC236}">
                  <a16:creationId xmlns:a16="http://schemas.microsoft.com/office/drawing/2014/main" id="{D2929CB8-9798-4A8E-B4CF-92AE9909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277"/>
              <a:ext cx="513" cy="182"/>
            </a:xfrm>
            <a:prstGeom prst="cube">
              <a:avLst>
                <a:gd name="adj" fmla="val 8406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4" name="AutoShape 64">
              <a:extLst>
                <a:ext uri="{FF2B5EF4-FFF2-40B4-BE49-F238E27FC236}">
                  <a16:creationId xmlns:a16="http://schemas.microsoft.com/office/drawing/2014/main" id="{9199B09F-D80D-4E0C-BED0-0A04621C64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188" y="1571"/>
              <a:ext cx="43" cy="33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5" name="AutoShape 65">
              <a:extLst>
                <a:ext uri="{FF2B5EF4-FFF2-40B4-BE49-F238E27FC236}">
                  <a16:creationId xmlns:a16="http://schemas.microsoft.com/office/drawing/2014/main" id="{32C486A7-50BA-45F0-9FE4-13DF94E5A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1231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6" name="AutoShape 66">
              <a:extLst>
                <a:ext uri="{FF2B5EF4-FFF2-40B4-BE49-F238E27FC236}">
                  <a16:creationId xmlns:a16="http://schemas.microsoft.com/office/drawing/2014/main" id="{5B9E9A31-3A90-44D4-95C4-6C868668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1290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" name="AutoShape 67">
              <a:extLst>
                <a:ext uri="{FF2B5EF4-FFF2-40B4-BE49-F238E27FC236}">
                  <a16:creationId xmlns:a16="http://schemas.microsoft.com/office/drawing/2014/main" id="{78CD1EFD-5F91-4A06-82CD-FD97C0E9D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226"/>
              <a:ext cx="202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8" name="AutoShape 68">
              <a:extLst>
                <a:ext uri="{FF2B5EF4-FFF2-40B4-BE49-F238E27FC236}">
                  <a16:creationId xmlns:a16="http://schemas.microsoft.com/office/drawing/2014/main" id="{172CDE56-C0B9-46C4-AFB5-1E2B5AC44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85"/>
              <a:ext cx="203" cy="104"/>
            </a:xfrm>
            <a:prstGeom prst="cube">
              <a:avLst>
                <a:gd name="adj" fmla="val 50000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9" name="Line 69">
              <a:extLst>
                <a:ext uri="{FF2B5EF4-FFF2-40B4-BE49-F238E27FC236}">
                  <a16:creationId xmlns:a16="http://schemas.microsoft.com/office/drawing/2014/main" id="{4859A9D7-C35A-40D3-BC13-A241376BC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" y="1424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Line 70">
              <a:extLst>
                <a:ext uri="{FF2B5EF4-FFF2-40B4-BE49-F238E27FC236}">
                  <a16:creationId xmlns:a16="http://schemas.microsoft.com/office/drawing/2014/main" id="{411BFCC8-5786-41DA-996C-99FBCE79F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141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Line 71">
              <a:extLst>
                <a:ext uri="{FF2B5EF4-FFF2-40B4-BE49-F238E27FC236}">
                  <a16:creationId xmlns:a16="http://schemas.microsoft.com/office/drawing/2014/main" id="{F44BD478-6E2A-4D51-B458-8C2A2809D9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2" y="1296"/>
              <a:ext cx="0" cy="312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A01A8AB9-0704-480A-AAF8-700D58841854}"/>
              </a:ext>
            </a:extLst>
          </p:cNvPr>
          <p:cNvSpPr/>
          <p:nvPr/>
        </p:nvSpPr>
        <p:spPr>
          <a:xfrm>
            <a:off x="9982717" y="1890476"/>
            <a:ext cx="184731" cy="268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200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4BE36ED-15F6-4D17-8A44-B709824D03BD}"/>
              </a:ext>
            </a:extLst>
          </p:cNvPr>
          <p:cNvSpPr/>
          <p:nvPr/>
        </p:nvSpPr>
        <p:spPr>
          <a:xfrm>
            <a:off x="10005144" y="1836311"/>
            <a:ext cx="622286" cy="298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Line 1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4FF1B5F-C052-4D11-AF02-DDDA0A49FE11}"/>
              </a:ext>
            </a:extLst>
          </p:cNvPr>
          <p:cNvSpPr/>
          <p:nvPr/>
        </p:nvSpPr>
        <p:spPr>
          <a:xfrm>
            <a:off x="4283730" y="3264489"/>
            <a:ext cx="817289" cy="378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B4A03F5-6721-4E84-BA3E-F22E31C8BB79}"/>
              </a:ext>
            </a:extLst>
          </p:cNvPr>
          <p:cNvSpPr/>
          <p:nvPr/>
        </p:nvSpPr>
        <p:spPr>
          <a:xfrm>
            <a:off x="5112098" y="3245654"/>
            <a:ext cx="817289" cy="378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CCCB4182-5FC7-4380-BDA4-26704B43D9E7}"/>
              </a:ext>
            </a:extLst>
          </p:cNvPr>
          <p:cNvSpPr/>
          <p:nvPr/>
        </p:nvSpPr>
        <p:spPr>
          <a:xfrm>
            <a:off x="6007374" y="3255362"/>
            <a:ext cx="817289" cy="378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  <p:sp>
        <p:nvSpPr>
          <p:cNvPr id="374" name="Arrow: Right 373">
            <a:extLst>
              <a:ext uri="{FF2B5EF4-FFF2-40B4-BE49-F238E27FC236}">
                <a16:creationId xmlns:a16="http://schemas.microsoft.com/office/drawing/2014/main" id="{6FD7E272-9763-47DE-9ACE-59157F1D46FC}"/>
              </a:ext>
            </a:extLst>
          </p:cNvPr>
          <p:cNvSpPr/>
          <p:nvPr/>
        </p:nvSpPr>
        <p:spPr>
          <a:xfrm>
            <a:off x="1101286" y="3284261"/>
            <a:ext cx="98185" cy="4772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0EC5AF3-B601-4866-95E8-353BE459B942}"/>
              </a:ext>
            </a:extLst>
          </p:cNvPr>
          <p:cNvGrpSpPr/>
          <p:nvPr/>
        </p:nvGrpSpPr>
        <p:grpSpPr>
          <a:xfrm>
            <a:off x="2131154" y="4764652"/>
            <a:ext cx="864659" cy="465346"/>
            <a:chOff x="7169257" y="3887632"/>
            <a:chExt cx="371213" cy="166284"/>
          </a:xfrm>
        </p:grpSpPr>
        <p:sp>
          <p:nvSpPr>
            <p:cNvPr id="142" name="Flowchart: Magnetic Disk 141">
              <a:extLst>
                <a:ext uri="{FF2B5EF4-FFF2-40B4-BE49-F238E27FC236}">
                  <a16:creationId xmlns:a16="http://schemas.microsoft.com/office/drawing/2014/main" id="{17BE665A-9D0E-4B95-9CA1-6015EA109215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Flowchart: Magnetic Disk 142">
              <a:extLst>
                <a:ext uri="{FF2B5EF4-FFF2-40B4-BE49-F238E27FC236}">
                  <a16:creationId xmlns:a16="http://schemas.microsoft.com/office/drawing/2014/main" id="{BF0AD4FA-6E0E-463E-BA2D-7B924467EAC0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Rectangle 1">
              <a:extLst>
                <a:ext uri="{FF2B5EF4-FFF2-40B4-BE49-F238E27FC236}">
                  <a16:creationId xmlns:a16="http://schemas.microsoft.com/office/drawing/2014/main" id="{5B56DEC0-BDC4-4EB2-8AF8-523161AE9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80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aphicFrame>
        <p:nvGraphicFramePr>
          <p:cNvPr id="146" name="Object 808">
            <a:extLst>
              <a:ext uri="{FF2B5EF4-FFF2-40B4-BE49-F238E27FC236}">
                <a16:creationId xmlns:a16="http://schemas.microsoft.com/office/drawing/2014/main" id="{0CC1027E-60DB-4255-B209-5B7C959E7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5736"/>
              </p:ext>
            </p:extLst>
          </p:nvPr>
        </p:nvGraphicFramePr>
        <p:xfrm>
          <a:off x="1846479" y="4025375"/>
          <a:ext cx="579098" cy="61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ｸﾘｯﾌﾟ" r:id="rId7" imgW="768350" imgH="1003300" progId="MS_ClipArt_Gallery.2">
                  <p:embed/>
                </p:oleObj>
              </mc:Choice>
              <mc:Fallback>
                <p:oleObj name="ｸﾘｯﾌﾟ" r:id="rId7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479" y="4025375"/>
                        <a:ext cx="579098" cy="612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35F9AD3-1232-4423-AC72-0FD6927D8593}"/>
              </a:ext>
            </a:extLst>
          </p:cNvPr>
          <p:cNvGrpSpPr/>
          <p:nvPr/>
        </p:nvGrpSpPr>
        <p:grpSpPr>
          <a:xfrm>
            <a:off x="2236605" y="5676052"/>
            <a:ext cx="681436" cy="520303"/>
            <a:chOff x="8040480" y="3036464"/>
            <a:chExt cx="489599" cy="499007"/>
          </a:xfrm>
        </p:grpSpPr>
        <p:sp>
          <p:nvSpPr>
            <p:cNvPr id="148" name="円柱 10">
              <a:extLst>
                <a:ext uri="{FF2B5EF4-FFF2-40B4-BE49-F238E27FC236}">
                  <a16:creationId xmlns:a16="http://schemas.microsoft.com/office/drawing/2014/main" id="{4C127B20-09B8-4415-9C44-27DD70713CE1}"/>
                </a:ext>
              </a:extLst>
            </p:cNvPr>
            <p:cNvSpPr/>
            <p:nvPr/>
          </p:nvSpPr>
          <p:spPr bwMode="auto">
            <a:xfrm>
              <a:off x="8040480" y="3036464"/>
              <a:ext cx="489599" cy="499007"/>
            </a:xfrm>
            <a:prstGeom prst="can">
              <a:avLst/>
            </a:prstGeom>
            <a:solidFill>
              <a:srgbClr val="4889D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ja-JP" sz="10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D2C8C6E-6397-431B-A505-0D3D25715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8638" y="3237035"/>
              <a:ext cx="463971" cy="189774"/>
            </a:xfrm>
            <a:prstGeom prst="rect">
              <a:avLst/>
            </a:prstGeom>
            <a:solidFill>
              <a:srgbClr val="4889D8"/>
            </a:solidFill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3505185-866D-4A89-858C-BEC989B0540C}"/>
              </a:ext>
            </a:extLst>
          </p:cNvPr>
          <p:cNvCxnSpPr>
            <a:cxnSpLocks/>
          </p:cNvCxnSpPr>
          <p:nvPr/>
        </p:nvCxnSpPr>
        <p:spPr>
          <a:xfrm>
            <a:off x="2533370" y="5246136"/>
            <a:ext cx="0" cy="40791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A824240-E63F-4DF3-967A-F1596B0762B8}"/>
              </a:ext>
            </a:extLst>
          </p:cNvPr>
          <p:cNvGrpSpPr/>
          <p:nvPr/>
        </p:nvGrpSpPr>
        <p:grpSpPr>
          <a:xfrm>
            <a:off x="1668219" y="4331857"/>
            <a:ext cx="454420" cy="772576"/>
            <a:chOff x="1337242" y="3940915"/>
            <a:chExt cx="815009" cy="2061250"/>
          </a:xfrm>
        </p:grpSpPr>
        <p:cxnSp>
          <p:nvCxnSpPr>
            <p:cNvPr id="170" name="Connector: Elbow 169">
              <a:extLst>
                <a:ext uri="{FF2B5EF4-FFF2-40B4-BE49-F238E27FC236}">
                  <a16:creationId xmlns:a16="http://schemas.microsoft.com/office/drawing/2014/main" id="{4A12EF06-615E-45EF-81E3-EB70E7913232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rot="5400000" flipH="1" flipV="1">
              <a:off x="545670" y="4740341"/>
              <a:ext cx="2061250" cy="462397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96A85D2-B0C0-4257-B9D3-91D438563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42" y="5991465"/>
              <a:ext cx="8150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634CC4D-E6EA-4A96-92B0-DFC622337FDB}"/>
              </a:ext>
            </a:extLst>
          </p:cNvPr>
          <p:cNvGrpSpPr/>
          <p:nvPr/>
        </p:nvGrpSpPr>
        <p:grpSpPr>
          <a:xfrm>
            <a:off x="2525257" y="3810726"/>
            <a:ext cx="5965880" cy="436180"/>
            <a:chOff x="1743074" y="3387404"/>
            <a:chExt cx="10031779" cy="1868544"/>
          </a:xfrm>
        </p:grpSpPr>
        <p:cxnSp>
          <p:nvCxnSpPr>
            <p:cNvPr id="175" name="Connector: Elbow 174">
              <a:extLst>
                <a:ext uri="{FF2B5EF4-FFF2-40B4-BE49-F238E27FC236}">
                  <a16:creationId xmlns:a16="http://schemas.microsoft.com/office/drawing/2014/main" id="{299CD047-B8EF-4628-8971-8F1B0BDF7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B008165-8568-4BC9-8279-DE56AAD2817E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401DDF-9D01-4475-AFBA-24B3305C7B41}"/>
              </a:ext>
            </a:extLst>
          </p:cNvPr>
          <p:cNvGrpSpPr/>
          <p:nvPr/>
        </p:nvGrpSpPr>
        <p:grpSpPr>
          <a:xfrm>
            <a:off x="8086302" y="4748551"/>
            <a:ext cx="856098" cy="460739"/>
            <a:chOff x="7169257" y="3887632"/>
            <a:chExt cx="371213" cy="166284"/>
          </a:xfrm>
        </p:grpSpPr>
        <p:sp>
          <p:nvSpPr>
            <p:cNvPr id="193" name="Flowchart: Magnetic Disk 192">
              <a:extLst>
                <a:ext uri="{FF2B5EF4-FFF2-40B4-BE49-F238E27FC236}">
                  <a16:creationId xmlns:a16="http://schemas.microsoft.com/office/drawing/2014/main" id="{AA19C4EF-15F7-4CAD-B1DC-E0835EE5DBCE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" name="Flowchart: Magnetic Disk 193">
              <a:extLst>
                <a:ext uri="{FF2B5EF4-FFF2-40B4-BE49-F238E27FC236}">
                  <a16:creationId xmlns:a16="http://schemas.microsoft.com/office/drawing/2014/main" id="{2710D620-BF04-40FB-A52B-F21CF4180C02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" name="Rectangle 1">
              <a:extLst>
                <a:ext uri="{FF2B5EF4-FFF2-40B4-BE49-F238E27FC236}">
                  <a16:creationId xmlns:a16="http://schemas.microsoft.com/office/drawing/2014/main" id="{A976A9B8-DD12-4800-9554-D4B99D0C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10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F5D31199-E322-4643-8ABD-C80F6E1AB987}"/>
              </a:ext>
            </a:extLst>
          </p:cNvPr>
          <p:cNvCxnSpPr>
            <a:cxnSpLocks/>
          </p:cNvCxnSpPr>
          <p:nvPr/>
        </p:nvCxnSpPr>
        <p:spPr>
          <a:xfrm flipV="1">
            <a:off x="2890678" y="5159190"/>
            <a:ext cx="5600458" cy="737381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4DDFBC3-BD8B-4CBD-ACD4-B521BEA55049}"/>
              </a:ext>
            </a:extLst>
          </p:cNvPr>
          <p:cNvSpPr/>
          <p:nvPr/>
        </p:nvSpPr>
        <p:spPr>
          <a:xfrm>
            <a:off x="-73884" y="5583429"/>
            <a:ext cx="2045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*Material daily delivery</a:t>
            </a:r>
          </a:p>
          <a:p>
            <a:r>
              <a:rPr lang="en-US" sz="1200" dirty="0"/>
              <a:t> Q’ty  using finish end of day.</a:t>
            </a:r>
          </a:p>
          <a:p>
            <a:r>
              <a:rPr lang="en-US" sz="1200" dirty="0"/>
              <a:t>-Vendor delivery type 179</a:t>
            </a:r>
          </a:p>
          <a:p>
            <a:r>
              <a:rPr lang="en-US" sz="1200" dirty="0"/>
              <a:t>-VMI delivery </a:t>
            </a:r>
          </a:p>
          <a:p>
            <a:r>
              <a:rPr lang="en-US" sz="1200" dirty="0"/>
              <a:t>-Jupiter transfer daily to PSNV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9502BA1-3324-424D-8A44-35102A9F11D6}"/>
              </a:ext>
            </a:extLst>
          </p:cNvPr>
          <p:cNvSpPr/>
          <p:nvPr/>
        </p:nvSpPr>
        <p:spPr>
          <a:xfrm>
            <a:off x="11197" y="4142440"/>
            <a:ext cx="1822679" cy="706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* Direction for PIC put material at kitting area nearest FA line.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C9DF138-EF89-4386-84D4-95321C26298A}"/>
              </a:ext>
            </a:extLst>
          </p:cNvPr>
          <p:cNvSpPr/>
          <p:nvPr/>
        </p:nvSpPr>
        <p:spPr>
          <a:xfrm>
            <a:off x="3102626" y="5921972"/>
            <a:ext cx="9080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=&gt;PUS will expand just in time delivery for vendor. FOSS calculate to direction for PIC put materials</a:t>
            </a:r>
          </a:p>
          <a:p>
            <a:r>
              <a:rPr lang="en-US" sz="1600" b="1" dirty="0"/>
              <a:t>    at “kitting area”.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This case </a:t>
            </a:r>
            <a:r>
              <a:rPr lang="en-US" sz="1600" b="1" dirty="0">
                <a:solidFill>
                  <a:srgbClr val="FF0000"/>
                </a:solidFill>
              </a:rPr>
              <a:t>“ no need free location”  </a:t>
            </a:r>
            <a:r>
              <a:rPr lang="en-US" sz="1600" b="1" dirty="0"/>
              <a:t>and inventory by FOSS system.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Case 1:MCS supply by demand of FA, signal light warning “Andon” system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C222CE-E167-49C6-91B2-82265E04C3FD}"/>
              </a:ext>
            </a:extLst>
          </p:cNvPr>
          <p:cNvSpPr/>
          <p:nvPr/>
        </p:nvSpPr>
        <p:spPr>
          <a:xfrm>
            <a:off x="6967501" y="3836837"/>
            <a:ext cx="1665457" cy="41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Direction keep kitting area nearest FA line</a:t>
            </a:r>
          </a:p>
        </p:txBody>
      </p:sp>
      <p:sp>
        <p:nvSpPr>
          <p:cNvPr id="375" name="Arrow: Up 374">
            <a:extLst>
              <a:ext uri="{FF2B5EF4-FFF2-40B4-BE49-F238E27FC236}">
                <a16:creationId xmlns:a16="http://schemas.microsoft.com/office/drawing/2014/main" id="{810B4FF6-F1AC-445E-B874-6152578A371F}"/>
              </a:ext>
            </a:extLst>
          </p:cNvPr>
          <p:cNvSpPr/>
          <p:nvPr/>
        </p:nvSpPr>
        <p:spPr>
          <a:xfrm>
            <a:off x="8363904" y="3826415"/>
            <a:ext cx="254464" cy="8697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Arrow: Up 375">
            <a:extLst>
              <a:ext uri="{FF2B5EF4-FFF2-40B4-BE49-F238E27FC236}">
                <a16:creationId xmlns:a16="http://schemas.microsoft.com/office/drawing/2014/main" id="{9AF48A58-C5B5-40BC-BB1A-20E8CE50537E}"/>
              </a:ext>
            </a:extLst>
          </p:cNvPr>
          <p:cNvSpPr/>
          <p:nvPr/>
        </p:nvSpPr>
        <p:spPr>
          <a:xfrm rot="10631222">
            <a:off x="2387267" y="3800092"/>
            <a:ext cx="254464" cy="8697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C77BD-342F-4418-B6D4-D772DFD9A4F1}"/>
              </a:ext>
            </a:extLst>
          </p:cNvPr>
          <p:cNvSpPr/>
          <p:nvPr/>
        </p:nvSpPr>
        <p:spPr>
          <a:xfrm>
            <a:off x="11197" y="565541"/>
            <a:ext cx="12877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*Select the kind of material, the scope of using to apply the free location. After study we have 3 cases : 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02B1D2DD-C9AF-4C42-AB87-60AC2F1BBF1E}"/>
              </a:ext>
            </a:extLst>
          </p:cNvPr>
          <p:cNvSpPr/>
          <p:nvPr/>
        </p:nvSpPr>
        <p:spPr>
          <a:xfrm>
            <a:off x="11336634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3/10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6ADACE-A01E-4FC4-A8C1-8908E6DB6E95}"/>
              </a:ext>
            </a:extLst>
          </p:cNvPr>
          <p:cNvSpPr/>
          <p:nvPr/>
        </p:nvSpPr>
        <p:spPr>
          <a:xfrm>
            <a:off x="10772431" y="3213796"/>
            <a:ext cx="707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Packing </a:t>
            </a:r>
          </a:p>
          <a:p>
            <a:r>
              <a:rPr lang="en-US" sz="1200" b="1" dirty="0"/>
              <a:t>process</a:t>
            </a:r>
            <a:endParaRPr lang="en-US" sz="1200" dirty="0"/>
          </a:p>
        </p:txBody>
      </p:sp>
      <p:sp>
        <p:nvSpPr>
          <p:cNvPr id="365" name="Arrow: Up 364">
            <a:extLst>
              <a:ext uri="{FF2B5EF4-FFF2-40B4-BE49-F238E27FC236}">
                <a16:creationId xmlns:a16="http://schemas.microsoft.com/office/drawing/2014/main" id="{CC132DEB-654F-4AA2-AB2B-4519F1B3E00F}"/>
              </a:ext>
            </a:extLst>
          </p:cNvPr>
          <p:cNvSpPr/>
          <p:nvPr/>
        </p:nvSpPr>
        <p:spPr>
          <a:xfrm rot="5400000">
            <a:off x="9544166" y="3436560"/>
            <a:ext cx="398132" cy="112972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8E0268-E5DB-4CA2-8091-D0D63B3EB9E0}"/>
              </a:ext>
            </a:extLst>
          </p:cNvPr>
          <p:cNvSpPr/>
          <p:nvPr/>
        </p:nvSpPr>
        <p:spPr>
          <a:xfrm>
            <a:off x="2846821" y="5099456"/>
            <a:ext cx="1829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*FOSS Auto connect SAP calculate, how to do storing this type.</a:t>
            </a:r>
          </a:p>
          <a:p>
            <a:endParaRPr lang="en-US" sz="1200" dirty="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80F95692-4D77-416A-B7DA-06E2859C6F70}"/>
              </a:ext>
            </a:extLst>
          </p:cNvPr>
          <p:cNvSpPr/>
          <p:nvPr/>
        </p:nvSpPr>
        <p:spPr>
          <a:xfrm>
            <a:off x="1907011" y="4288511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4EB5F90-0105-41A9-85D8-D17CC6EEB7A5}"/>
              </a:ext>
            </a:extLst>
          </p:cNvPr>
          <p:cNvSpPr txBox="1"/>
          <p:nvPr/>
        </p:nvSpPr>
        <p:spPr>
          <a:xfrm>
            <a:off x="32935" y="5053035"/>
            <a:ext cx="1274149" cy="459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</a:t>
            </a:r>
          </a:p>
        </p:txBody>
      </p:sp>
      <p:cxnSp>
        <p:nvCxnSpPr>
          <p:cNvPr id="378" name="Connector: Elbow 377">
            <a:extLst>
              <a:ext uri="{FF2B5EF4-FFF2-40B4-BE49-F238E27FC236}">
                <a16:creationId xmlns:a16="http://schemas.microsoft.com/office/drawing/2014/main" id="{3AFC355F-C16F-4753-8E8F-FF933AF29D91}"/>
              </a:ext>
            </a:extLst>
          </p:cNvPr>
          <p:cNvCxnSpPr>
            <a:cxnSpLocks/>
          </p:cNvCxnSpPr>
          <p:nvPr/>
        </p:nvCxnSpPr>
        <p:spPr>
          <a:xfrm>
            <a:off x="1296434" y="5268556"/>
            <a:ext cx="915019" cy="5246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662F574-9A59-48E5-B95D-6864850D92C1}"/>
              </a:ext>
            </a:extLst>
          </p:cNvPr>
          <p:cNvCxnSpPr>
            <a:cxnSpLocks/>
          </p:cNvCxnSpPr>
          <p:nvPr/>
        </p:nvCxnSpPr>
        <p:spPr>
          <a:xfrm>
            <a:off x="8482606" y="4331857"/>
            <a:ext cx="0" cy="40791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Multiplication Sign 215">
            <a:extLst>
              <a:ext uri="{FF2B5EF4-FFF2-40B4-BE49-F238E27FC236}">
                <a16:creationId xmlns:a16="http://schemas.microsoft.com/office/drawing/2014/main" id="{CFADE116-1585-4B3F-AEC4-28379D4EF4D1}"/>
              </a:ext>
            </a:extLst>
          </p:cNvPr>
          <p:cNvSpPr/>
          <p:nvPr/>
        </p:nvSpPr>
        <p:spPr>
          <a:xfrm>
            <a:off x="5263184" y="3677202"/>
            <a:ext cx="551120" cy="581498"/>
          </a:xfrm>
          <a:prstGeom prst="mathMultiply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5A6FF0F-5C39-432F-B3CD-41B05FE4CC9B}"/>
              </a:ext>
            </a:extLst>
          </p:cNvPr>
          <p:cNvSpPr/>
          <p:nvPr/>
        </p:nvSpPr>
        <p:spPr>
          <a:xfrm>
            <a:off x="9529025" y="3811686"/>
            <a:ext cx="2662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MCS supply 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*signal light warning ”Andon” system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509C02A-3A06-43FC-886A-BC1F4C8FE88C}"/>
              </a:ext>
            </a:extLst>
          </p:cNvPr>
          <p:cNvSpPr/>
          <p:nvPr/>
        </p:nvSpPr>
        <p:spPr>
          <a:xfrm>
            <a:off x="4330967" y="2454321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44F217E-FE85-4FFE-975E-2F4033BB1BCF}"/>
              </a:ext>
            </a:extLst>
          </p:cNvPr>
          <p:cNvSpPr/>
          <p:nvPr/>
        </p:nvSpPr>
        <p:spPr>
          <a:xfrm>
            <a:off x="4349213" y="2896619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A2E94A2-73F8-4E8E-B9BD-D6C9B237C26A}"/>
              </a:ext>
            </a:extLst>
          </p:cNvPr>
          <p:cNvSpPr/>
          <p:nvPr/>
        </p:nvSpPr>
        <p:spPr>
          <a:xfrm>
            <a:off x="4307155" y="2058681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10FBAFF-2005-4541-B1CE-BA3913385733}"/>
              </a:ext>
            </a:extLst>
          </p:cNvPr>
          <p:cNvSpPr/>
          <p:nvPr/>
        </p:nvSpPr>
        <p:spPr>
          <a:xfrm>
            <a:off x="4329122" y="1750847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D44E9061-A8E7-4842-8BD2-DEF4EFFB6DD6}"/>
              </a:ext>
            </a:extLst>
          </p:cNvPr>
          <p:cNvSpPr/>
          <p:nvPr/>
        </p:nvSpPr>
        <p:spPr>
          <a:xfrm>
            <a:off x="5207337" y="2453925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DF58716-23FE-4B3D-BF3D-CE5BC5E6E8D1}"/>
              </a:ext>
            </a:extLst>
          </p:cNvPr>
          <p:cNvSpPr/>
          <p:nvPr/>
        </p:nvSpPr>
        <p:spPr>
          <a:xfrm>
            <a:off x="5225583" y="2896223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6420C2C-9C4F-472F-BA1F-F6F8D10F8878}"/>
              </a:ext>
            </a:extLst>
          </p:cNvPr>
          <p:cNvSpPr/>
          <p:nvPr/>
        </p:nvSpPr>
        <p:spPr>
          <a:xfrm>
            <a:off x="5183525" y="2058285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AAC1877-9A06-4AC3-BF5A-7D557A660106}"/>
              </a:ext>
            </a:extLst>
          </p:cNvPr>
          <p:cNvSpPr/>
          <p:nvPr/>
        </p:nvSpPr>
        <p:spPr>
          <a:xfrm>
            <a:off x="5205492" y="1750451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7A14A6C-716D-4181-BDC2-F6A9BFD581B9}"/>
              </a:ext>
            </a:extLst>
          </p:cNvPr>
          <p:cNvSpPr/>
          <p:nvPr/>
        </p:nvSpPr>
        <p:spPr>
          <a:xfrm>
            <a:off x="6159904" y="2434834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412905E7-4742-4645-844E-81A043B83F59}"/>
              </a:ext>
            </a:extLst>
          </p:cNvPr>
          <p:cNvSpPr/>
          <p:nvPr/>
        </p:nvSpPr>
        <p:spPr>
          <a:xfrm>
            <a:off x="6178150" y="2877132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7D797948-F709-403B-AE4A-ABC474EA18DC}"/>
              </a:ext>
            </a:extLst>
          </p:cNvPr>
          <p:cNvSpPr/>
          <p:nvPr/>
        </p:nvSpPr>
        <p:spPr>
          <a:xfrm>
            <a:off x="6136092" y="2039194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F305D09-FA93-4643-A6AD-BA57A2ECD2C7}"/>
              </a:ext>
            </a:extLst>
          </p:cNvPr>
          <p:cNvSpPr/>
          <p:nvPr/>
        </p:nvSpPr>
        <p:spPr>
          <a:xfrm>
            <a:off x="6158059" y="1731360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</p:spTree>
    <p:extLst>
      <p:ext uri="{BB962C8B-B14F-4D97-AF65-F5344CB8AC3E}">
        <p14:creationId xmlns:p14="http://schemas.microsoft.com/office/powerpoint/2010/main" val="16194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1A4FC-5889-48B6-8C7E-886A74DB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9083"/>
            <a:ext cx="12192000" cy="661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6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MAKE E-MAP MASTER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  <a:r>
              <a:rPr kumimoji="1" lang="en-US" altLang="en-US" sz="1400" b="1" kern="0" dirty="0">
                <a:solidFill>
                  <a:srgbClr val="FFFF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How to improve efficiency by optimize moving way </a:t>
            </a: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0EC5AF3-B601-4866-95E8-353BE459B942}"/>
              </a:ext>
            </a:extLst>
          </p:cNvPr>
          <p:cNvGrpSpPr/>
          <p:nvPr/>
        </p:nvGrpSpPr>
        <p:grpSpPr>
          <a:xfrm>
            <a:off x="2066857" y="4473971"/>
            <a:ext cx="936303" cy="555184"/>
            <a:chOff x="7169257" y="3887632"/>
            <a:chExt cx="371213" cy="166284"/>
          </a:xfrm>
        </p:grpSpPr>
        <p:sp>
          <p:nvSpPr>
            <p:cNvPr id="142" name="Flowchart: Magnetic Disk 141">
              <a:extLst>
                <a:ext uri="{FF2B5EF4-FFF2-40B4-BE49-F238E27FC236}">
                  <a16:creationId xmlns:a16="http://schemas.microsoft.com/office/drawing/2014/main" id="{17BE665A-9D0E-4B95-9CA1-6015EA109215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Flowchart: Magnetic Disk 142">
              <a:extLst>
                <a:ext uri="{FF2B5EF4-FFF2-40B4-BE49-F238E27FC236}">
                  <a16:creationId xmlns:a16="http://schemas.microsoft.com/office/drawing/2014/main" id="{BF0AD4FA-6E0E-463E-BA2D-7B924467EAC0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Rectangle 1">
              <a:extLst>
                <a:ext uri="{FF2B5EF4-FFF2-40B4-BE49-F238E27FC236}">
                  <a16:creationId xmlns:a16="http://schemas.microsoft.com/office/drawing/2014/main" id="{5B56DEC0-BDC4-4EB2-8AF8-523161AE9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101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aphicFrame>
        <p:nvGraphicFramePr>
          <p:cNvPr id="146" name="Object 808">
            <a:extLst>
              <a:ext uri="{FF2B5EF4-FFF2-40B4-BE49-F238E27FC236}">
                <a16:creationId xmlns:a16="http://schemas.microsoft.com/office/drawing/2014/main" id="{0CC1027E-60DB-4255-B209-5B7C959E70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49025" y="3688128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ｸﾘｯﾌﾟ" r:id="rId3" imgW="768350" imgH="1003300" progId="MS_ClipArt_Gallery.2">
                  <p:embed/>
                </p:oleObj>
              </mc:Choice>
              <mc:Fallback>
                <p:oleObj name="ｸﾘｯﾌﾟ" r:id="rId3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025" y="3688128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35F9AD3-1232-4423-AC72-0FD6927D8593}"/>
              </a:ext>
            </a:extLst>
          </p:cNvPr>
          <p:cNvGrpSpPr/>
          <p:nvPr/>
        </p:nvGrpSpPr>
        <p:grpSpPr>
          <a:xfrm>
            <a:off x="2148703" y="5542969"/>
            <a:ext cx="690543" cy="637192"/>
            <a:chOff x="8040480" y="3036464"/>
            <a:chExt cx="489599" cy="499007"/>
          </a:xfrm>
        </p:grpSpPr>
        <p:sp>
          <p:nvSpPr>
            <p:cNvPr id="148" name="円柱 10">
              <a:extLst>
                <a:ext uri="{FF2B5EF4-FFF2-40B4-BE49-F238E27FC236}">
                  <a16:creationId xmlns:a16="http://schemas.microsoft.com/office/drawing/2014/main" id="{4C127B20-09B8-4415-9C44-27DD70713CE1}"/>
                </a:ext>
              </a:extLst>
            </p:cNvPr>
            <p:cNvSpPr/>
            <p:nvPr/>
          </p:nvSpPr>
          <p:spPr bwMode="auto">
            <a:xfrm>
              <a:off x="8040480" y="3036464"/>
              <a:ext cx="489599" cy="499007"/>
            </a:xfrm>
            <a:prstGeom prst="can">
              <a:avLst/>
            </a:prstGeom>
            <a:solidFill>
              <a:srgbClr val="4889D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ja-JP" sz="10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D2C8C6E-6397-431B-A505-0D3D25715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8638" y="3237035"/>
              <a:ext cx="463971" cy="189774"/>
            </a:xfrm>
            <a:prstGeom prst="rect">
              <a:avLst/>
            </a:prstGeom>
            <a:solidFill>
              <a:srgbClr val="4889D8"/>
            </a:solidFill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3505185-866D-4A89-858C-BEC989B0540C}"/>
              </a:ext>
            </a:extLst>
          </p:cNvPr>
          <p:cNvCxnSpPr>
            <a:cxnSpLocks/>
          </p:cNvCxnSpPr>
          <p:nvPr/>
        </p:nvCxnSpPr>
        <p:spPr>
          <a:xfrm>
            <a:off x="2533370" y="5059780"/>
            <a:ext cx="0" cy="45845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A824240-E63F-4DF3-967A-F1596B0762B8}"/>
              </a:ext>
            </a:extLst>
          </p:cNvPr>
          <p:cNvGrpSpPr/>
          <p:nvPr/>
        </p:nvGrpSpPr>
        <p:grpSpPr>
          <a:xfrm>
            <a:off x="1575143" y="4032589"/>
            <a:ext cx="518917" cy="868309"/>
            <a:chOff x="1091800" y="3941813"/>
            <a:chExt cx="1643537" cy="2061250"/>
          </a:xfrm>
        </p:grpSpPr>
        <p:cxnSp>
          <p:nvCxnSpPr>
            <p:cNvPr id="170" name="Connector: Elbow 169">
              <a:extLst>
                <a:ext uri="{FF2B5EF4-FFF2-40B4-BE49-F238E27FC236}">
                  <a16:creationId xmlns:a16="http://schemas.microsoft.com/office/drawing/2014/main" id="{4A12EF06-615E-45EF-81E3-EB70E7913232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rot="5400000" flipH="1" flipV="1">
              <a:off x="292375" y="4741238"/>
              <a:ext cx="2061250" cy="4623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96A85D2-B0C0-4257-B9D3-91D438563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238" y="5991460"/>
              <a:ext cx="1579099" cy="5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BB0C521-1307-481A-A844-CE1B654263C2}"/>
              </a:ext>
            </a:extLst>
          </p:cNvPr>
          <p:cNvSpPr/>
          <p:nvPr/>
        </p:nvSpPr>
        <p:spPr>
          <a:xfrm>
            <a:off x="-53646" y="527681"/>
            <a:ext cx="1039380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/>
              <a:t>Case 2.</a:t>
            </a:r>
            <a:r>
              <a:rPr lang="en-US" b="1" u="sng" dirty="0"/>
              <a:t> Material combine delivery and every day using (Rate 5%) – NO NEED APPLY FREE LOCATION </a:t>
            </a:r>
            <a:endParaRPr lang="en-US" dirty="0"/>
          </a:p>
          <a:p>
            <a:endParaRPr lang="en-US" sz="1600" u="sng" dirty="0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2BBF956-5F55-4D21-BF9E-09E382F31405}"/>
              </a:ext>
            </a:extLst>
          </p:cNvPr>
          <p:cNvCxnSpPr>
            <a:cxnSpLocks/>
          </p:cNvCxnSpPr>
          <p:nvPr/>
        </p:nvCxnSpPr>
        <p:spPr>
          <a:xfrm flipH="1">
            <a:off x="2848874" y="4829036"/>
            <a:ext cx="8090993" cy="514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66D609E-A671-429D-8A52-05A68EB9496D}"/>
              </a:ext>
            </a:extLst>
          </p:cNvPr>
          <p:cNvGrpSpPr/>
          <p:nvPr/>
        </p:nvGrpSpPr>
        <p:grpSpPr>
          <a:xfrm>
            <a:off x="10607870" y="4487023"/>
            <a:ext cx="936303" cy="555184"/>
            <a:chOff x="7169257" y="3887632"/>
            <a:chExt cx="371213" cy="166284"/>
          </a:xfrm>
        </p:grpSpPr>
        <p:sp>
          <p:nvSpPr>
            <p:cNvPr id="184" name="Flowchart: Magnetic Disk 183">
              <a:extLst>
                <a:ext uri="{FF2B5EF4-FFF2-40B4-BE49-F238E27FC236}">
                  <a16:creationId xmlns:a16="http://schemas.microsoft.com/office/drawing/2014/main" id="{8E654069-BE23-4FD6-BA6A-141C231B07F6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" name="Flowchart: Magnetic Disk 184">
              <a:extLst>
                <a:ext uri="{FF2B5EF4-FFF2-40B4-BE49-F238E27FC236}">
                  <a16:creationId xmlns:a16="http://schemas.microsoft.com/office/drawing/2014/main" id="{2793BA78-B65A-4E79-8841-B4C68CCCC73B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" name="Rectangle 1">
              <a:extLst>
                <a:ext uri="{FF2B5EF4-FFF2-40B4-BE49-F238E27FC236}">
                  <a16:creationId xmlns:a16="http://schemas.microsoft.com/office/drawing/2014/main" id="{821F5C8A-75EC-4767-BC03-3B0F8617F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101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D37D8D2F-B280-4B56-9C9D-1538E008EEB4}"/>
              </a:ext>
            </a:extLst>
          </p:cNvPr>
          <p:cNvCxnSpPr>
            <a:cxnSpLocks/>
            <a:stCxn id="149" idx="3"/>
            <a:endCxn id="184" idx="3"/>
          </p:cNvCxnSpPr>
          <p:nvPr/>
        </p:nvCxnSpPr>
        <p:spPr>
          <a:xfrm flipV="1">
            <a:off x="2814606" y="5042207"/>
            <a:ext cx="8225524" cy="878038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4DDFBC3-BD8B-4CBD-ACD4-B521BEA55049}"/>
              </a:ext>
            </a:extLst>
          </p:cNvPr>
          <p:cNvSpPr/>
          <p:nvPr/>
        </p:nvSpPr>
        <p:spPr>
          <a:xfrm>
            <a:off x="-11636" y="5703061"/>
            <a:ext cx="25665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*Calculate material</a:t>
            </a:r>
          </a:p>
          <a:p>
            <a:r>
              <a:rPr lang="en-US" sz="1200" dirty="0"/>
              <a:t> every day using:</a:t>
            </a:r>
          </a:p>
          <a:p>
            <a:r>
              <a:rPr lang="en-US" sz="1200" dirty="0"/>
              <a:t>- Frequent</a:t>
            </a:r>
          </a:p>
          <a:p>
            <a:r>
              <a:rPr lang="en-US" sz="1200" dirty="0"/>
              <a:t>- Q’ty using</a:t>
            </a:r>
          </a:p>
          <a:p>
            <a:r>
              <a:rPr lang="en-US" sz="1200" dirty="0"/>
              <a:t>- Q’ty delivery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657E041-2FE0-49EE-A390-64282563B4D6}"/>
              </a:ext>
            </a:extLst>
          </p:cNvPr>
          <p:cNvSpPr txBox="1"/>
          <p:nvPr/>
        </p:nvSpPr>
        <p:spPr>
          <a:xfrm>
            <a:off x="80386" y="5224460"/>
            <a:ext cx="1274149" cy="459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9502BA1-3324-424D-8A44-35102A9F11D6}"/>
              </a:ext>
            </a:extLst>
          </p:cNvPr>
          <p:cNvSpPr/>
          <p:nvPr/>
        </p:nvSpPr>
        <p:spPr>
          <a:xfrm>
            <a:off x="157549" y="4113858"/>
            <a:ext cx="1444361" cy="79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1200" dirty="0">
                <a:solidFill>
                  <a:schemeClr val="tx1"/>
                </a:solidFill>
              </a:rPr>
              <a:t>Direction for PIC put material 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 FA-sub center store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C9DF138-EF89-4386-84D4-95321C26298A}"/>
              </a:ext>
            </a:extLst>
          </p:cNvPr>
          <p:cNvSpPr/>
          <p:nvPr/>
        </p:nvSpPr>
        <p:spPr>
          <a:xfrm>
            <a:off x="2652165" y="6068900"/>
            <a:ext cx="992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=&gt;MCS &amp; FA will discussion which location to keep material every day using.</a:t>
            </a:r>
          </a:p>
          <a:p>
            <a:r>
              <a:rPr lang="en-US" sz="1600" b="1" dirty="0"/>
              <a:t>    This one </a:t>
            </a:r>
            <a:r>
              <a:rPr lang="en-US" sz="1600" b="1" dirty="0">
                <a:solidFill>
                  <a:srgbClr val="FF0000"/>
                </a:solidFill>
              </a:rPr>
              <a:t>“ no need Free location” </a:t>
            </a:r>
            <a:r>
              <a:rPr lang="en-US" sz="1600" b="1" dirty="0"/>
              <a:t>and inventory by FOSS system.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FF0000"/>
                </a:solidFill>
              </a:rPr>
              <a:t>Option 2.MCS supply by demand of FA, signal light warning “Andon” system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CC9B151-7A95-4C2D-8ED6-0EA61E5DF101}"/>
              </a:ext>
            </a:extLst>
          </p:cNvPr>
          <p:cNvGrpSpPr/>
          <p:nvPr/>
        </p:nvGrpSpPr>
        <p:grpSpPr>
          <a:xfrm>
            <a:off x="3200339" y="3446419"/>
            <a:ext cx="7148001" cy="467308"/>
            <a:chOff x="1743074" y="3387404"/>
            <a:chExt cx="10031779" cy="1868544"/>
          </a:xfrm>
        </p:grpSpPr>
        <p:cxnSp>
          <p:nvCxnSpPr>
            <p:cNvPr id="367" name="Connector: Elbow 366">
              <a:extLst>
                <a:ext uri="{FF2B5EF4-FFF2-40B4-BE49-F238E27FC236}">
                  <a16:creationId xmlns:a16="http://schemas.microsoft.com/office/drawing/2014/main" id="{A7BDFC3F-C4CE-45FE-B8B3-50CB42E33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D2CD290-1B90-4882-9021-F080C2FD3572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F41DA56-682F-48C9-AFDC-B02DFB453867}"/>
              </a:ext>
            </a:extLst>
          </p:cNvPr>
          <p:cNvGrpSpPr/>
          <p:nvPr/>
        </p:nvGrpSpPr>
        <p:grpSpPr>
          <a:xfrm>
            <a:off x="2272244" y="3420680"/>
            <a:ext cx="9185318" cy="921068"/>
            <a:chOff x="1743074" y="3387404"/>
            <a:chExt cx="10031779" cy="1868544"/>
          </a:xfrm>
        </p:grpSpPr>
        <p:cxnSp>
          <p:nvCxnSpPr>
            <p:cNvPr id="382" name="Connector: Elbow 381">
              <a:extLst>
                <a:ext uri="{FF2B5EF4-FFF2-40B4-BE49-F238E27FC236}">
                  <a16:creationId xmlns:a16="http://schemas.microsoft.com/office/drawing/2014/main" id="{CF41349E-77CB-4F09-A741-F2A963821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C0119C0-5DAD-4683-A0DD-1EA09EB91878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AE4A42-D72C-483F-B49E-E493D79E9D30}"/>
              </a:ext>
            </a:extLst>
          </p:cNvPr>
          <p:cNvSpPr/>
          <p:nvPr/>
        </p:nvSpPr>
        <p:spPr>
          <a:xfrm>
            <a:off x="3156605" y="3700046"/>
            <a:ext cx="209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Current, MCS already transfer to FA-sub center store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4AEC6340-0148-44AC-AE15-FB778467E173}"/>
              </a:ext>
            </a:extLst>
          </p:cNvPr>
          <p:cNvSpPr/>
          <p:nvPr/>
        </p:nvSpPr>
        <p:spPr>
          <a:xfrm>
            <a:off x="3149280" y="4284658"/>
            <a:ext cx="7988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MCS &amp; FA will discussion which location to keep material every day using.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Option 1: FA decision keep FA sub center store,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Option 2: FA not enough space, MCS will keep storage and kitting 1 times/day for FA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A593F0-81AB-4F5F-9B05-1F7FC65F71AA}"/>
              </a:ext>
            </a:extLst>
          </p:cNvPr>
          <p:cNvGrpSpPr/>
          <p:nvPr/>
        </p:nvGrpSpPr>
        <p:grpSpPr>
          <a:xfrm>
            <a:off x="-65621" y="875488"/>
            <a:ext cx="12179804" cy="2832472"/>
            <a:chOff x="-65621" y="844535"/>
            <a:chExt cx="12179804" cy="286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F9F310-19CD-478E-99AC-A76E3ADF93D8}"/>
                </a:ext>
              </a:extLst>
            </p:cNvPr>
            <p:cNvSpPr/>
            <p:nvPr/>
          </p:nvSpPr>
          <p:spPr>
            <a:xfrm>
              <a:off x="1307084" y="1265196"/>
              <a:ext cx="2272772" cy="2143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BF77D1-B3CB-4D5E-89AD-0BC26FEEE7EB}"/>
                </a:ext>
              </a:extLst>
            </p:cNvPr>
            <p:cNvGrpSpPr/>
            <p:nvPr/>
          </p:nvGrpSpPr>
          <p:grpSpPr>
            <a:xfrm>
              <a:off x="4127431" y="1347707"/>
              <a:ext cx="2763378" cy="2027480"/>
              <a:chOff x="5366296" y="2023176"/>
              <a:chExt cx="3357870" cy="157429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8C2BF-82C9-47C7-8803-7A74996D21AC}"/>
                  </a:ext>
                </a:extLst>
              </p:cNvPr>
              <p:cNvGrpSpPr/>
              <p:nvPr/>
            </p:nvGrpSpPr>
            <p:grpSpPr>
              <a:xfrm>
                <a:off x="5366296" y="2065587"/>
                <a:ext cx="3357870" cy="1531886"/>
                <a:chOff x="5090149" y="2587765"/>
                <a:chExt cx="3357870" cy="153188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A01BAFF-A4B0-452C-92A3-4E517FB0EDA9}"/>
                    </a:ext>
                  </a:extLst>
                </p:cNvPr>
                <p:cNvGrpSpPr/>
                <p:nvPr/>
              </p:nvGrpSpPr>
              <p:grpSpPr>
                <a:xfrm>
                  <a:off x="5090149" y="2592003"/>
                  <a:ext cx="1196576" cy="1527647"/>
                  <a:chOff x="6875381" y="2406006"/>
                  <a:chExt cx="2466746" cy="2567701"/>
                </a:xfrm>
              </p:grpSpPr>
              <p:sp>
                <p:nvSpPr>
                  <p:cNvPr id="51" name="Cube 50">
                    <a:extLst>
                      <a:ext uri="{FF2B5EF4-FFF2-40B4-BE49-F238E27FC236}">
                        <a16:creationId xmlns:a16="http://schemas.microsoft.com/office/drawing/2014/main" id="{0505B3AD-A711-4959-A4A2-5059E012E117}"/>
                      </a:ext>
                    </a:extLst>
                  </p:cNvPr>
                  <p:cNvSpPr/>
                  <p:nvPr/>
                </p:nvSpPr>
                <p:spPr>
                  <a:xfrm>
                    <a:off x="7033859" y="4148788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2" name="Cube 51">
                    <a:extLst>
                      <a:ext uri="{FF2B5EF4-FFF2-40B4-BE49-F238E27FC236}">
                        <a16:creationId xmlns:a16="http://schemas.microsoft.com/office/drawing/2014/main" id="{E39801B8-551A-4545-8510-CB8467927488}"/>
                      </a:ext>
                    </a:extLst>
                  </p:cNvPr>
                  <p:cNvSpPr/>
                  <p:nvPr/>
                </p:nvSpPr>
                <p:spPr>
                  <a:xfrm>
                    <a:off x="6933765" y="2406006"/>
                    <a:ext cx="133262" cy="2339101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3" name="Flowchart: Manual Operation 52">
                    <a:extLst>
                      <a:ext uri="{FF2B5EF4-FFF2-40B4-BE49-F238E27FC236}">
                        <a16:creationId xmlns:a16="http://schemas.microsoft.com/office/drawing/2014/main" id="{49588B67-FCF3-4335-BF17-DA808D88AB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75381" y="4745107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4" name="Cube 53">
                    <a:extLst>
                      <a:ext uri="{FF2B5EF4-FFF2-40B4-BE49-F238E27FC236}">
                        <a16:creationId xmlns:a16="http://schemas.microsoft.com/office/drawing/2014/main" id="{5DE12D86-D96B-40B9-A858-B9E999726145}"/>
                      </a:ext>
                    </a:extLst>
                  </p:cNvPr>
                  <p:cNvSpPr/>
                  <p:nvPr/>
                </p:nvSpPr>
                <p:spPr>
                  <a:xfrm>
                    <a:off x="7040446" y="302335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5" name="Cube 54">
                    <a:extLst>
                      <a:ext uri="{FF2B5EF4-FFF2-40B4-BE49-F238E27FC236}">
                        <a16:creationId xmlns:a16="http://schemas.microsoft.com/office/drawing/2014/main" id="{C96CC138-C45B-41BA-8D43-21295117B236}"/>
                      </a:ext>
                    </a:extLst>
                  </p:cNvPr>
                  <p:cNvSpPr/>
                  <p:nvPr/>
                </p:nvSpPr>
                <p:spPr>
                  <a:xfrm>
                    <a:off x="7040446" y="358423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6" name="Cube 55">
                    <a:extLst>
                      <a:ext uri="{FF2B5EF4-FFF2-40B4-BE49-F238E27FC236}">
                        <a16:creationId xmlns:a16="http://schemas.microsoft.com/office/drawing/2014/main" id="{6E56A39A-2F1F-401D-A527-BC0C4F6B77E0}"/>
                      </a:ext>
                    </a:extLst>
                  </p:cNvPr>
                  <p:cNvSpPr/>
                  <p:nvPr/>
                </p:nvSpPr>
                <p:spPr>
                  <a:xfrm>
                    <a:off x="7022195" y="2509417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7" name="Cube 56">
                    <a:extLst>
                      <a:ext uri="{FF2B5EF4-FFF2-40B4-BE49-F238E27FC236}">
                        <a16:creationId xmlns:a16="http://schemas.microsoft.com/office/drawing/2014/main" id="{A8F35804-06A2-4418-8A50-FC15F3C74CB9}"/>
                      </a:ext>
                    </a:extLst>
                  </p:cNvPr>
                  <p:cNvSpPr/>
                  <p:nvPr/>
                </p:nvSpPr>
                <p:spPr>
                  <a:xfrm>
                    <a:off x="9168597" y="2406006"/>
                    <a:ext cx="113905" cy="2174240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8" name="Flowchart: Manual Operation 57">
                    <a:extLst>
                      <a:ext uri="{FF2B5EF4-FFF2-40B4-BE49-F238E27FC236}">
                        <a16:creationId xmlns:a16="http://schemas.microsoft.com/office/drawing/2014/main" id="{3CE430F9-DAA0-41B8-A75B-204F9A0968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18681" y="4737985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3C5421C-2831-41CA-9E7B-A1E0F8B61940}"/>
                    </a:ext>
                  </a:extLst>
                </p:cNvPr>
                <p:cNvGrpSpPr/>
                <p:nvPr/>
              </p:nvGrpSpPr>
              <p:grpSpPr>
                <a:xfrm>
                  <a:off x="6172423" y="2587765"/>
                  <a:ext cx="1196576" cy="1527648"/>
                  <a:chOff x="6875381" y="2406004"/>
                  <a:chExt cx="2466746" cy="2567703"/>
                </a:xfrm>
              </p:grpSpPr>
              <p:sp>
                <p:nvSpPr>
                  <p:cNvPr id="43" name="Cube 42">
                    <a:extLst>
                      <a:ext uri="{FF2B5EF4-FFF2-40B4-BE49-F238E27FC236}">
                        <a16:creationId xmlns:a16="http://schemas.microsoft.com/office/drawing/2014/main" id="{667B5937-332F-4186-92F6-AAC77B182600}"/>
                      </a:ext>
                    </a:extLst>
                  </p:cNvPr>
                  <p:cNvSpPr/>
                  <p:nvPr/>
                </p:nvSpPr>
                <p:spPr>
                  <a:xfrm>
                    <a:off x="7033859" y="4148788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4" name="Cube 43">
                    <a:extLst>
                      <a:ext uri="{FF2B5EF4-FFF2-40B4-BE49-F238E27FC236}">
                        <a16:creationId xmlns:a16="http://schemas.microsoft.com/office/drawing/2014/main" id="{02EC5741-30C0-40F3-9180-E949A1568C82}"/>
                      </a:ext>
                    </a:extLst>
                  </p:cNvPr>
                  <p:cNvSpPr/>
                  <p:nvPr/>
                </p:nvSpPr>
                <p:spPr>
                  <a:xfrm>
                    <a:off x="6933765" y="2406006"/>
                    <a:ext cx="133262" cy="2339101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5" name="Flowchart: Manual Operation 44">
                    <a:extLst>
                      <a:ext uri="{FF2B5EF4-FFF2-40B4-BE49-F238E27FC236}">
                        <a16:creationId xmlns:a16="http://schemas.microsoft.com/office/drawing/2014/main" id="{8509AE3F-4A3F-41C9-B818-C95DDF73FF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75381" y="4745107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6" name="Cube 45">
                    <a:extLst>
                      <a:ext uri="{FF2B5EF4-FFF2-40B4-BE49-F238E27FC236}">
                        <a16:creationId xmlns:a16="http://schemas.microsoft.com/office/drawing/2014/main" id="{A0466BC0-6339-4F3A-8981-83F07114D6A0}"/>
                      </a:ext>
                    </a:extLst>
                  </p:cNvPr>
                  <p:cNvSpPr/>
                  <p:nvPr/>
                </p:nvSpPr>
                <p:spPr>
                  <a:xfrm>
                    <a:off x="7040446" y="302335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7" name="Cube 46">
                    <a:extLst>
                      <a:ext uri="{FF2B5EF4-FFF2-40B4-BE49-F238E27FC236}">
                        <a16:creationId xmlns:a16="http://schemas.microsoft.com/office/drawing/2014/main" id="{79ED2FC7-E52D-4111-ABFD-C3FC80B939F0}"/>
                      </a:ext>
                    </a:extLst>
                  </p:cNvPr>
                  <p:cNvSpPr/>
                  <p:nvPr/>
                </p:nvSpPr>
                <p:spPr>
                  <a:xfrm>
                    <a:off x="7040446" y="358423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8" name="Cube 47">
                    <a:extLst>
                      <a:ext uri="{FF2B5EF4-FFF2-40B4-BE49-F238E27FC236}">
                        <a16:creationId xmlns:a16="http://schemas.microsoft.com/office/drawing/2014/main" id="{81D7E966-0B99-4EB5-9C76-6D57BDA898D3}"/>
                      </a:ext>
                    </a:extLst>
                  </p:cNvPr>
                  <p:cNvSpPr/>
                  <p:nvPr/>
                </p:nvSpPr>
                <p:spPr>
                  <a:xfrm>
                    <a:off x="7022195" y="2509417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" name="Cube 48">
                    <a:extLst>
                      <a:ext uri="{FF2B5EF4-FFF2-40B4-BE49-F238E27FC236}">
                        <a16:creationId xmlns:a16="http://schemas.microsoft.com/office/drawing/2014/main" id="{3D68C997-C527-4E13-ACFF-9E19CADD318A}"/>
                      </a:ext>
                    </a:extLst>
                  </p:cNvPr>
                  <p:cNvSpPr/>
                  <p:nvPr/>
                </p:nvSpPr>
                <p:spPr>
                  <a:xfrm>
                    <a:off x="9168598" y="2406004"/>
                    <a:ext cx="113904" cy="2331979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0" name="Flowchart: Manual Operation 49">
                    <a:extLst>
                      <a:ext uri="{FF2B5EF4-FFF2-40B4-BE49-F238E27FC236}">
                        <a16:creationId xmlns:a16="http://schemas.microsoft.com/office/drawing/2014/main" id="{5C40DCA1-AB3B-4B32-8220-87D3AF2E01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18681" y="4737985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3DF10-7068-4760-8A61-EC2D30BFDED9}"/>
                    </a:ext>
                  </a:extLst>
                </p:cNvPr>
                <p:cNvGrpSpPr/>
                <p:nvPr/>
              </p:nvGrpSpPr>
              <p:grpSpPr>
                <a:xfrm>
                  <a:off x="7251443" y="2592003"/>
                  <a:ext cx="1196576" cy="1527648"/>
                  <a:chOff x="6875381" y="2406004"/>
                  <a:chExt cx="2466746" cy="2567703"/>
                </a:xfrm>
              </p:grpSpPr>
              <p:sp>
                <p:nvSpPr>
                  <p:cNvPr id="35" name="Cube 34">
                    <a:extLst>
                      <a:ext uri="{FF2B5EF4-FFF2-40B4-BE49-F238E27FC236}">
                        <a16:creationId xmlns:a16="http://schemas.microsoft.com/office/drawing/2014/main" id="{020D7B26-15A2-4632-82F5-EB0B22DEBCD0}"/>
                      </a:ext>
                    </a:extLst>
                  </p:cNvPr>
                  <p:cNvSpPr/>
                  <p:nvPr/>
                </p:nvSpPr>
                <p:spPr>
                  <a:xfrm>
                    <a:off x="7033859" y="4148788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" name="Cube 35">
                    <a:extLst>
                      <a:ext uri="{FF2B5EF4-FFF2-40B4-BE49-F238E27FC236}">
                        <a16:creationId xmlns:a16="http://schemas.microsoft.com/office/drawing/2014/main" id="{71F0092E-F337-4DB4-B0B8-9955E237A991}"/>
                      </a:ext>
                    </a:extLst>
                  </p:cNvPr>
                  <p:cNvSpPr/>
                  <p:nvPr/>
                </p:nvSpPr>
                <p:spPr>
                  <a:xfrm>
                    <a:off x="6933765" y="2406006"/>
                    <a:ext cx="133262" cy="2339101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" name="Flowchart: Manual Operation 36">
                    <a:extLst>
                      <a:ext uri="{FF2B5EF4-FFF2-40B4-BE49-F238E27FC236}">
                        <a16:creationId xmlns:a16="http://schemas.microsoft.com/office/drawing/2014/main" id="{823CDBD3-F055-46C0-9A04-F4773DFFBE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75381" y="4745107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8" name="Cube 37">
                    <a:extLst>
                      <a:ext uri="{FF2B5EF4-FFF2-40B4-BE49-F238E27FC236}">
                        <a16:creationId xmlns:a16="http://schemas.microsoft.com/office/drawing/2014/main" id="{2E4F974E-EF4E-4254-8821-F1D87F6ABA5E}"/>
                      </a:ext>
                    </a:extLst>
                  </p:cNvPr>
                  <p:cNvSpPr/>
                  <p:nvPr/>
                </p:nvSpPr>
                <p:spPr>
                  <a:xfrm>
                    <a:off x="7040446" y="302335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9" name="Cube 38">
                    <a:extLst>
                      <a:ext uri="{FF2B5EF4-FFF2-40B4-BE49-F238E27FC236}">
                        <a16:creationId xmlns:a16="http://schemas.microsoft.com/office/drawing/2014/main" id="{E27798D4-149A-4957-8311-F5A66312E39D}"/>
                      </a:ext>
                    </a:extLst>
                  </p:cNvPr>
                  <p:cNvSpPr/>
                  <p:nvPr/>
                </p:nvSpPr>
                <p:spPr>
                  <a:xfrm>
                    <a:off x="7040446" y="358423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0" name="Cube 39">
                    <a:extLst>
                      <a:ext uri="{FF2B5EF4-FFF2-40B4-BE49-F238E27FC236}">
                        <a16:creationId xmlns:a16="http://schemas.microsoft.com/office/drawing/2014/main" id="{81D1B693-4F7A-4F80-8EFC-E111C29C2E25}"/>
                      </a:ext>
                    </a:extLst>
                  </p:cNvPr>
                  <p:cNvSpPr/>
                  <p:nvPr/>
                </p:nvSpPr>
                <p:spPr>
                  <a:xfrm>
                    <a:off x="7022195" y="2509417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1" name="Cube 40">
                    <a:extLst>
                      <a:ext uri="{FF2B5EF4-FFF2-40B4-BE49-F238E27FC236}">
                        <a16:creationId xmlns:a16="http://schemas.microsoft.com/office/drawing/2014/main" id="{058CD25D-9085-4D3C-B858-7BA877C0BE06}"/>
                      </a:ext>
                    </a:extLst>
                  </p:cNvPr>
                  <p:cNvSpPr/>
                  <p:nvPr/>
                </p:nvSpPr>
                <p:spPr>
                  <a:xfrm>
                    <a:off x="9168598" y="2406004"/>
                    <a:ext cx="113904" cy="2331979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2" name="Flowchart: Manual Operation 41">
                    <a:extLst>
                      <a:ext uri="{FF2B5EF4-FFF2-40B4-BE49-F238E27FC236}">
                        <a16:creationId xmlns:a16="http://schemas.microsoft.com/office/drawing/2014/main" id="{2D969354-1B54-4F5A-B705-4ED7C69C63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18681" y="4737985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60AA8C9-57DC-46D3-8F25-9BEAF38DB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3323" y="266163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595C9FD6-CA99-497E-B523-3A8BD0B5A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4431" y="2328468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9CE0284C-7242-4ADD-B5AC-12B535CAA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315" y="2023440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B0E60679-B17C-4488-84C8-CC200EC52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475" y="299740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9674BAF4-6D95-47C3-A178-F5F532CA2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3895" y="345391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A1488F54-BF5C-4635-9CE6-C3FE3EECE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4487" y="2661375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A8BCDC76-2899-4070-9471-329099CF0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5594" y="2328204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16F7B768-33E5-4290-B154-534B7693C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9478" y="2023176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4484C124-6C4E-4639-AD6D-BE2E2DF26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638" y="2997145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ECB4AA36-F704-418B-98B9-F402A2A87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5058" y="3453655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41D22F8B-1B75-4022-A502-09A9DA97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979" y="266768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80210B97-4723-42FC-89B9-81312EE01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87" y="2334518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7CE1425E-94D3-4825-B311-96563FBA9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5970" y="2029490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603279F-0F8F-42FD-AC5D-265BDBEF3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131" y="300345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82AEDB93-7EF4-4410-A228-B30AE83E2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1551" y="3459969"/>
                <a:ext cx="163966" cy="9147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8646D3E-752F-4879-A2B5-A515873E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441" y1="63867" x2="27441" y2="63867"/>
                          <a14:foregroundMark x1="67285" y1="64355" x2="67285" y2="64355"/>
                          <a14:foregroundMark x1="71484" y1="64355" x2="71484" y2="64355"/>
                          <a14:foregroundMark x1="70898" y1="60742" x2="70898" y2="60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621" y="2557245"/>
              <a:ext cx="1150715" cy="1150715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B43985-3D65-4DB9-9C99-9254418DB38B}"/>
                </a:ext>
              </a:extLst>
            </p:cNvPr>
            <p:cNvSpPr/>
            <p:nvPr/>
          </p:nvSpPr>
          <p:spPr>
            <a:xfrm>
              <a:off x="7372636" y="1347707"/>
              <a:ext cx="2141967" cy="210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F986B4-4841-4C60-9122-576E1A550FAA}"/>
                </a:ext>
              </a:extLst>
            </p:cNvPr>
            <p:cNvSpPr/>
            <p:nvPr/>
          </p:nvSpPr>
          <p:spPr>
            <a:xfrm>
              <a:off x="9919757" y="1347707"/>
              <a:ext cx="2194426" cy="2121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9D0F0F1-5B71-4B83-BDE5-5F08B7FC7DFC}"/>
                </a:ext>
              </a:extLst>
            </p:cNvPr>
            <p:cNvSpPr/>
            <p:nvPr/>
          </p:nvSpPr>
          <p:spPr>
            <a:xfrm>
              <a:off x="1640909" y="855905"/>
              <a:ext cx="1615164" cy="367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Receiving area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Capacity 500pallet/day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5211B22-640A-4D1F-8C4C-EA35EF3E4B3F}"/>
                </a:ext>
              </a:extLst>
            </p:cNvPr>
            <p:cNvSpPr/>
            <p:nvPr/>
          </p:nvSpPr>
          <p:spPr>
            <a:xfrm>
              <a:off x="4849289" y="875890"/>
              <a:ext cx="1273670" cy="349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Storage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Free location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E12E97A-C0F7-4D9D-8A24-8E60736E1362}"/>
                </a:ext>
              </a:extLst>
            </p:cNvPr>
            <p:cNvSpPr/>
            <p:nvPr/>
          </p:nvSpPr>
          <p:spPr>
            <a:xfrm>
              <a:off x="10502957" y="893825"/>
              <a:ext cx="1248573" cy="363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FA location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EF80ED6-3CC4-4CF8-955F-41A6CF3D3485}"/>
                </a:ext>
              </a:extLst>
            </p:cNvPr>
            <p:cNvSpPr/>
            <p:nvPr/>
          </p:nvSpPr>
          <p:spPr>
            <a:xfrm>
              <a:off x="60836" y="844535"/>
              <a:ext cx="1013129" cy="378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Vendor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DDBBEB-1EA8-44A7-B3AD-BA353B1E602E}"/>
                </a:ext>
              </a:extLst>
            </p:cNvPr>
            <p:cNvSpPr/>
            <p:nvPr/>
          </p:nvSpPr>
          <p:spPr>
            <a:xfrm>
              <a:off x="1328219" y="2581222"/>
              <a:ext cx="1290578" cy="78542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F19CAB2D-0D45-4DC2-8373-9CC3214B65A9}"/>
                </a:ext>
              </a:extLst>
            </p:cNvPr>
            <p:cNvSpPr/>
            <p:nvPr/>
          </p:nvSpPr>
          <p:spPr>
            <a:xfrm>
              <a:off x="1093840" y="2837724"/>
              <a:ext cx="118467" cy="565997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908F280-F56D-4468-847F-E65DD3DB5D60}"/>
                </a:ext>
              </a:extLst>
            </p:cNvPr>
            <p:cNvSpPr/>
            <p:nvPr/>
          </p:nvSpPr>
          <p:spPr>
            <a:xfrm>
              <a:off x="4141573" y="1272407"/>
              <a:ext cx="2759695" cy="144338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F463E68-FF59-41FD-8AA1-BD6F6FF92E97}"/>
                </a:ext>
              </a:extLst>
            </p:cNvPr>
            <p:cNvSpPr/>
            <p:nvPr/>
          </p:nvSpPr>
          <p:spPr>
            <a:xfrm>
              <a:off x="4141226" y="2762460"/>
              <a:ext cx="2759695" cy="5897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6243CA3-B03A-42BF-8F65-796ABB2B4B5E}"/>
                </a:ext>
              </a:extLst>
            </p:cNvPr>
            <p:cNvSpPr/>
            <p:nvPr/>
          </p:nvSpPr>
          <p:spPr>
            <a:xfrm>
              <a:off x="1287271" y="1545154"/>
              <a:ext cx="2234757" cy="1026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Daily using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25 pallet/day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Rate ~5 %</a:t>
              </a:r>
            </a:p>
            <a:p>
              <a:r>
                <a:rPr lang="en-US" sz="1200" dirty="0"/>
                <a:t>(Pin, screw,</a:t>
              </a:r>
            </a:p>
            <a:p>
              <a:r>
                <a:rPr lang="en-US" sz="1200" dirty="0"/>
                <a:t>manual book…)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9D955C0-757C-4709-8935-61E7764A1D15}"/>
                </a:ext>
              </a:extLst>
            </p:cNvPr>
            <p:cNvGrpSpPr/>
            <p:nvPr/>
          </p:nvGrpSpPr>
          <p:grpSpPr>
            <a:xfrm>
              <a:off x="1411622" y="1931979"/>
              <a:ext cx="7956582" cy="1362276"/>
              <a:chOff x="425020" y="2095902"/>
              <a:chExt cx="13703914" cy="2261220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B6C3D722-E8E9-42EE-A51F-66F335263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697FB224-0721-403B-9A44-12EE92734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275A81B1-8267-4BD0-9863-85140DE66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2946" y="3758272"/>
                <a:ext cx="873130" cy="550397"/>
              </a:xfrm>
              <a:prstGeom prst="rect">
                <a:avLst/>
              </a:prstGeom>
              <a:grpFill/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3A5DABD2-0392-432A-B824-FEE57E19A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6499" y="2095902"/>
                <a:ext cx="873130" cy="550397"/>
              </a:xfrm>
              <a:prstGeom prst="rect">
                <a:avLst/>
              </a:prstGeom>
              <a:grpFill/>
            </p:spPr>
          </p:pic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C2418E76-95B8-422C-8497-AE5C87921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7183" y="2145363"/>
                <a:ext cx="246640" cy="199874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324" name="Picture 323">
                <a:extLst>
                  <a:ext uri="{FF2B5EF4-FFF2-40B4-BE49-F238E27FC236}">
                    <a16:creationId xmlns:a16="http://schemas.microsoft.com/office/drawing/2014/main" id="{0AE36AA2-C59F-484C-9669-67CADA091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6331" y="3034524"/>
                <a:ext cx="246640" cy="199874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325" name="Picture 324">
                <a:extLst>
                  <a:ext uri="{FF2B5EF4-FFF2-40B4-BE49-F238E27FC236}">
                    <a16:creationId xmlns:a16="http://schemas.microsoft.com/office/drawing/2014/main" id="{80795FA4-F600-4553-AD01-CB05889B0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784" y="3938277"/>
                <a:ext cx="246640" cy="199874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202324B6-A746-40A8-8EB4-2A2EB7445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8961" y="2983741"/>
                <a:ext cx="246640" cy="199874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23D34570-9E9B-451C-AC9B-6091F7A7C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55804" y="3806725"/>
                <a:ext cx="873130" cy="550397"/>
              </a:xfrm>
              <a:prstGeom prst="rect">
                <a:avLst/>
              </a:prstGeom>
              <a:grpFill/>
            </p:spPr>
          </p:pic>
          <p:pic>
            <p:nvPicPr>
              <p:cNvPr id="334" name="Picture 333">
                <a:extLst>
                  <a:ext uri="{FF2B5EF4-FFF2-40B4-BE49-F238E27FC236}">
                    <a16:creationId xmlns:a16="http://schemas.microsoft.com/office/drawing/2014/main" id="{DCDD3859-F8AF-4A72-A187-F065BC0EE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51724" y="3903948"/>
                <a:ext cx="246640" cy="199874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0159470-3151-49CC-A5EA-07879DD37C5D}"/>
                </a:ext>
              </a:extLst>
            </p:cNvPr>
            <p:cNvGrpSpPr/>
            <p:nvPr/>
          </p:nvGrpSpPr>
          <p:grpSpPr>
            <a:xfrm>
              <a:off x="1403017" y="3042699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37120ACF-DDCB-4BAC-8FD9-ABB79DEE7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CBA96A57-B68E-4C56-B7E2-E060F2CCF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D97821B-5F2E-4773-B209-2AA7D4864F0C}"/>
                </a:ext>
              </a:extLst>
            </p:cNvPr>
            <p:cNvGrpSpPr/>
            <p:nvPr/>
          </p:nvGrpSpPr>
          <p:grpSpPr>
            <a:xfrm>
              <a:off x="2907234" y="2632838"/>
              <a:ext cx="487164" cy="331587"/>
              <a:chOff x="425020" y="3323176"/>
              <a:chExt cx="873130" cy="550396"/>
            </a:xfrm>
            <a:solidFill>
              <a:srgbClr val="0000FF"/>
            </a:solidFill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73C2AE31-3E6C-4761-8C1F-2D7C83C03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9DFC8B71-EEC4-407F-8D24-92D0256B1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EDC8224-8C5A-4FF8-930E-F89E8123A715}"/>
                </a:ext>
              </a:extLst>
            </p:cNvPr>
            <p:cNvGrpSpPr/>
            <p:nvPr/>
          </p:nvGrpSpPr>
          <p:grpSpPr>
            <a:xfrm>
              <a:off x="2898629" y="3004187"/>
              <a:ext cx="487164" cy="331587"/>
              <a:chOff x="425020" y="3323176"/>
              <a:chExt cx="873130" cy="550396"/>
            </a:xfrm>
            <a:solidFill>
              <a:srgbClr val="0000FF"/>
            </a:solidFill>
          </p:grpSpPr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3C6902D9-4437-4EA0-B10D-A483200FC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62550F6C-C9C6-4275-A347-DD851FA48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265" name="Group 53">
              <a:extLst>
                <a:ext uri="{FF2B5EF4-FFF2-40B4-BE49-F238E27FC236}">
                  <a16:creationId xmlns:a16="http://schemas.microsoft.com/office/drawing/2014/main" id="{A564917C-DFB8-4A53-BAFE-564FAAC53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0060" y="1814906"/>
              <a:ext cx="651962" cy="350909"/>
              <a:chOff x="3699" y="1226"/>
              <a:chExt cx="527" cy="551"/>
            </a:xfrm>
          </p:grpSpPr>
          <p:sp>
            <p:nvSpPr>
              <p:cNvPr id="266" name="AutoShape 54">
                <a:extLst>
                  <a:ext uri="{FF2B5EF4-FFF2-40B4-BE49-F238E27FC236}">
                    <a16:creationId xmlns:a16="http://schemas.microsoft.com/office/drawing/2014/main" id="{9549284A-58E3-4790-9E73-A6F69906D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7" name="AutoShape 55">
                <a:extLst>
                  <a:ext uri="{FF2B5EF4-FFF2-40B4-BE49-F238E27FC236}">
                    <a16:creationId xmlns:a16="http://schemas.microsoft.com/office/drawing/2014/main" id="{6E064173-B291-4E06-8DB6-6ED2271A4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8" name="AutoShape 56">
                <a:extLst>
                  <a:ext uri="{FF2B5EF4-FFF2-40B4-BE49-F238E27FC236}">
                    <a16:creationId xmlns:a16="http://schemas.microsoft.com/office/drawing/2014/main" id="{D6103BDE-B911-4BDC-A7CF-1382F6E3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9" name="AutoShape 57">
                <a:extLst>
                  <a:ext uri="{FF2B5EF4-FFF2-40B4-BE49-F238E27FC236}">
                    <a16:creationId xmlns:a16="http://schemas.microsoft.com/office/drawing/2014/main" id="{7C351105-2D88-4C54-B343-2BFCFC058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0" name="AutoShape 58">
                <a:extLst>
                  <a:ext uri="{FF2B5EF4-FFF2-40B4-BE49-F238E27FC236}">
                    <a16:creationId xmlns:a16="http://schemas.microsoft.com/office/drawing/2014/main" id="{90383B88-5C4A-4E29-8DC0-9DF1694E2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1" name="AutoShape 59">
                <a:extLst>
                  <a:ext uri="{FF2B5EF4-FFF2-40B4-BE49-F238E27FC236}">
                    <a16:creationId xmlns:a16="http://schemas.microsoft.com/office/drawing/2014/main" id="{0539DF68-D700-4492-82FE-312B0BDA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2" name="AutoShape 60">
                <a:extLst>
                  <a:ext uri="{FF2B5EF4-FFF2-40B4-BE49-F238E27FC236}">
                    <a16:creationId xmlns:a16="http://schemas.microsoft.com/office/drawing/2014/main" id="{DEF03353-4D2C-404D-BEF6-06924AED8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3" name="AutoShape 61">
                <a:extLst>
                  <a:ext uri="{FF2B5EF4-FFF2-40B4-BE49-F238E27FC236}">
                    <a16:creationId xmlns:a16="http://schemas.microsoft.com/office/drawing/2014/main" id="{7824496B-9118-4681-A71C-167D6C504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4" name="AutoShape 62">
                <a:extLst>
                  <a:ext uri="{FF2B5EF4-FFF2-40B4-BE49-F238E27FC236}">
                    <a16:creationId xmlns:a16="http://schemas.microsoft.com/office/drawing/2014/main" id="{D6C07890-450D-45A8-BFFD-346E6714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5" name="AutoShape 63">
                <a:extLst>
                  <a:ext uri="{FF2B5EF4-FFF2-40B4-BE49-F238E27FC236}">
                    <a16:creationId xmlns:a16="http://schemas.microsoft.com/office/drawing/2014/main" id="{E8B9BD96-0BEA-4E79-9180-9DFE9E7D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6" name="AutoShape 64">
                <a:extLst>
                  <a:ext uri="{FF2B5EF4-FFF2-40B4-BE49-F238E27FC236}">
                    <a16:creationId xmlns:a16="http://schemas.microsoft.com/office/drawing/2014/main" id="{21D8C22D-B1DF-4DBC-A7C1-2C6C6479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7" name="AutoShape 65">
                <a:extLst>
                  <a:ext uri="{FF2B5EF4-FFF2-40B4-BE49-F238E27FC236}">
                    <a16:creationId xmlns:a16="http://schemas.microsoft.com/office/drawing/2014/main" id="{1B991CA9-6E13-4784-BE6A-C98221787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8" name="AutoShape 66">
                <a:extLst>
                  <a:ext uri="{FF2B5EF4-FFF2-40B4-BE49-F238E27FC236}">
                    <a16:creationId xmlns:a16="http://schemas.microsoft.com/office/drawing/2014/main" id="{DA52DDF4-100E-4C68-B723-CCF11E486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9" name="AutoShape 67">
                <a:extLst>
                  <a:ext uri="{FF2B5EF4-FFF2-40B4-BE49-F238E27FC236}">
                    <a16:creationId xmlns:a16="http://schemas.microsoft.com/office/drawing/2014/main" id="{3899BB7D-700F-4E01-953C-08D685BCB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0" name="AutoShape 68">
                <a:extLst>
                  <a:ext uri="{FF2B5EF4-FFF2-40B4-BE49-F238E27FC236}">
                    <a16:creationId xmlns:a16="http://schemas.microsoft.com/office/drawing/2014/main" id="{8C16F45A-5C8F-46E9-B666-6CB26D849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1" name="Line 69">
                <a:extLst>
                  <a:ext uri="{FF2B5EF4-FFF2-40B4-BE49-F238E27FC236}">
                    <a16:creationId xmlns:a16="http://schemas.microsoft.com/office/drawing/2014/main" id="{A34E0E79-08E7-4F76-9CDE-BD6022FC8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Line 70">
                <a:extLst>
                  <a:ext uri="{FF2B5EF4-FFF2-40B4-BE49-F238E27FC236}">
                    <a16:creationId xmlns:a16="http://schemas.microsoft.com/office/drawing/2014/main" id="{731F156D-7CE5-4D8B-AC16-8B0826DEE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Line 71">
                <a:extLst>
                  <a:ext uri="{FF2B5EF4-FFF2-40B4-BE49-F238E27FC236}">
                    <a16:creationId xmlns:a16="http://schemas.microsoft.com/office/drawing/2014/main" id="{5B999567-2519-4F51-9445-685B9885B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4" name="Group 53">
              <a:extLst>
                <a:ext uri="{FF2B5EF4-FFF2-40B4-BE49-F238E27FC236}">
                  <a16:creationId xmlns:a16="http://schemas.microsoft.com/office/drawing/2014/main" id="{A35F53B0-D6BA-4F01-8B9D-11F41BD11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81309" y="1826177"/>
              <a:ext cx="651962" cy="350909"/>
              <a:chOff x="3699" y="1226"/>
              <a:chExt cx="527" cy="551"/>
            </a:xfrm>
          </p:grpSpPr>
          <p:sp>
            <p:nvSpPr>
              <p:cNvPr id="285" name="AutoShape 54">
                <a:extLst>
                  <a:ext uri="{FF2B5EF4-FFF2-40B4-BE49-F238E27FC236}">
                    <a16:creationId xmlns:a16="http://schemas.microsoft.com/office/drawing/2014/main" id="{F4A02FCB-CB00-4D90-A71F-D8DBB3C64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6" name="AutoShape 55">
                <a:extLst>
                  <a:ext uri="{FF2B5EF4-FFF2-40B4-BE49-F238E27FC236}">
                    <a16:creationId xmlns:a16="http://schemas.microsoft.com/office/drawing/2014/main" id="{B7FCF35B-5A17-4C4D-B673-F495C1853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" name="AutoShape 56">
                <a:extLst>
                  <a:ext uri="{FF2B5EF4-FFF2-40B4-BE49-F238E27FC236}">
                    <a16:creationId xmlns:a16="http://schemas.microsoft.com/office/drawing/2014/main" id="{CCEA48D8-CFDD-45C5-A8A1-2D08123DF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8" name="AutoShape 57">
                <a:extLst>
                  <a:ext uri="{FF2B5EF4-FFF2-40B4-BE49-F238E27FC236}">
                    <a16:creationId xmlns:a16="http://schemas.microsoft.com/office/drawing/2014/main" id="{F6AE96D3-3B56-497B-8A37-2F0B585C9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9" name="AutoShape 58">
                <a:extLst>
                  <a:ext uri="{FF2B5EF4-FFF2-40B4-BE49-F238E27FC236}">
                    <a16:creationId xmlns:a16="http://schemas.microsoft.com/office/drawing/2014/main" id="{D3E14237-3A14-4656-A328-410F2347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0" name="AutoShape 59">
                <a:extLst>
                  <a:ext uri="{FF2B5EF4-FFF2-40B4-BE49-F238E27FC236}">
                    <a16:creationId xmlns:a16="http://schemas.microsoft.com/office/drawing/2014/main" id="{1E4CD4AF-7AB5-45FC-9D27-568CB91C1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1" name="AutoShape 60">
                <a:extLst>
                  <a:ext uri="{FF2B5EF4-FFF2-40B4-BE49-F238E27FC236}">
                    <a16:creationId xmlns:a16="http://schemas.microsoft.com/office/drawing/2014/main" id="{A4003A13-061F-48B5-A3BF-184C007B2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2" name="AutoShape 61">
                <a:extLst>
                  <a:ext uri="{FF2B5EF4-FFF2-40B4-BE49-F238E27FC236}">
                    <a16:creationId xmlns:a16="http://schemas.microsoft.com/office/drawing/2014/main" id="{B5751B19-1546-4508-881E-9AF1E9ABB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3" name="AutoShape 62">
                <a:extLst>
                  <a:ext uri="{FF2B5EF4-FFF2-40B4-BE49-F238E27FC236}">
                    <a16:creationId xmlns:a16="http://schemas.microsoft.com/office/drawing/2014/main" id="{589F9819-805B-4755-9819-CE552E81B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4" name="AutoShape 63">
                <a:extLst>
                  <a:ext uri="{FF2B5EF4-FFF2-40B4-BE49-F238E27FC236}">
                    <a16:creationId xmlns:a16="http://schemas.microsoft.com/office/drawing/2014/main" id="{A1BB46F0-EC2A-407A-8FE1-BCDEDCBA1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5" name="AutoShape 64">
                <a:extLst>
                  <a:ext uri="{FF2B5EF4-FFF2-40B4-BE49-F238E27FC236}">
                    <a16:creationId xmlns:a16="http://schemas.microsoft.com/office/drawing/2014/main" id="{47C61D52-57C9-4516-BD15-C797ECE0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6" name="AutoShape 65">
                <a:extLst>
                  <a:ext uri="{FF2B5EF4-FFF2-40B4-BE49-F238E27FC236}">
                    <a16:creationId xmlns:a16="http://schemas.microsoft.com/office/drawing/2014/main" id="{ECC0441C-67D1-45F7-A7B9-1F283EDD1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7" name="AutoShape 66">
                <a:extLst>
                  <a:ext uri="{FF2B5EF4-FFF2-40B4-BE49-F238E27FC236}">
                    <a16:creationId xmlns:a16="http://schemas.microsoft.com/office/drawing/2014/main" id="{0FAD6004-5B10-41B9-90AB-2B6A116E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8" name="AutoShape 67">
                <a:extLst>
                  <a:ext uri="{FF2B5EF4-FFF2-40B4-BE49-F238E27FC236}">
                    <a16:creationId xmlns:a16="http://schemas.microsoft.com/office/drawing/2014/main" id="{29C0B443-405D-4557-A7CA-80A11BBFC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9" name="AutoShape 68">
                <a:extLst>
                  <a:ext uri="{FF2B5EF4-FFF2-40B4-BE49-F238E27FC236}">
                    <a16:creationId xmlns:a16="http://schemas.microsoft.com/office/drawing/2014/main" id="{A338D39F-DB8F-4C33-A460-029D88DAB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0" name="Line 69">
                <a:extLst>
                  <a:ext uri="{FF2B5EF4-FFF2-40B4-BE49-F238E27FC236}">
                    <a16:creationId xmlns:a16="http://schemas.microsoft.com/office/drawing/2014/main" id="{0410E493-AF15-4C3A-AAC0-7109CE10D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70">
                <a:extLst>
                  <a:ext uri="{FF2B5EF4-FFF2-40B4-BE49-F238E27FC236}">
                    <a16:creationId xmlns:a16="http://schemas.microsoft.com/office/drawing/2014/main" id="{23E26E60-CA87-4955-B23E-4E5B26DCB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71">
                <a:extLst>
                  <a:ext uri="{FF2B5EF4-FFF2-40B4-BE49-F238E27FC236}">
                    <a16:creationId xmlns:a16="http://schemas.microsoft.com/office/drawing/2014/main" id="{D60EFF94-FBB8-4FAF-94C6-C36197CE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3" name="Group 53">
              <a:extLst>
                <a:ext uri="{FF2B5EF4-FFF2-40B4-BE49-F238E27FC236}">
                  <a16:creationId xmlns:a16="http://schemas.microsoft.com/office/drawing/2014/main" id="{A6DB47C3-A8C5-470A-84C1-87CAAB56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0794" y="1805364"/>
              <a:ext cx="651962" cy="350909"/>
              <a:chOff x="3699" y="1226"/>
              <a:chExt cx="527" cy="551"/>
            </a:xfrm>
          </p:grpSpPr>
          <p:sp>
            <p:nvSpPr>
              <p:cNvPr id="304" name="AutoShape 54">
                <a:extLst>
                  <a:ext uri="{FF2B5EF4-FFF2-40B4-BE49-F238E27FC236}">
                    <a16:creationId xmlns:a16="http://schemas.microsoft.com/office/drawing/2014/main" id="{7288C1A5-57DE-4729-9FBB-72A4F76AB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5" name="AutoShape 55">
                <a:extLst>
                  <a:ext uri="{FF2B5EF4-FFF2-40B4-BE49-F238E27FC236}">
                    <a16:creationId xmlns:a16="http://schemas.microsoft.com/office/drawing/2014/main" id="{F4DF5F5C-5B20-4021-9A9A-3254ADDAF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6" name="AutoShape 56">
                <a:extLst>
                  <a:ext uri="{FF2B5EF4-FFF2-40B4-BE49-F238E27FC236}">
                    <a16:creationId xmlns:a16="http://schemas.microsoft.com/office/drawing/2014/main" id="{538411CC-0868-4C32-8976-8DF2CFE0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7" name="AutoShape 57">
                <a:extLst>
                  <a:ext uri="{FF2B5EF4-FFF2-40B4-BE49-F238E27FC236}">
                    <a16:creationId xmlns:a16="http://schemas.microsoft.com/office/drawing/2014/main" id="{5B1179A5-AB18-4C66-8F1B-62808A38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8" name="AutoShape 58">
                <a:extLst>
                  <a:ext uri="{FF2B5EF4-FFF2-40B4-BE49-F238E27FC236}">
                    <a16:creationId xmlns:a16="http://schemas.microsoft.com/office/drawing/2014/main" id="{9168DBEA-E7CD-4B8F-8258-6E2067FAC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9" name="AutoShape 59">
                <a:extLst>
                  <a:ext uri="{FF2B5EF4-FFF2-40B4-BE49-F238E27FC236}">
                    <a16:creationId xmlns:a16="http://schemas.microsoft.com/office/drawing/2014/main" id="{460140CA-EEFB-4430-B2AB-77B6EF345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0" name="AutoShape 60">
                <a:extLst>
                  <a:ext uri="{FF2B5EF4-FFF2-40B4-BE49-F238E27FC236}">
                    <a16:creationId xmlns:a16="http://schemas.microsoft.com/office/drawing/2014/main" id="{EAACE9D7-249F-48B6-8B62-71030AD3A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1" name="AutoShape 61">
                <a:extLst>
                  <a:ext uri="{FF2B5EF4-FFF2-40B4-BE49-F238E27FC236}">
                    <a16:creationId xmlns:a16="http://schemas.microsoft.com/office/drawing/2014/main" id="{D8238268-CC59-4E77-8D76-1203E23D6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2" name="AutoShape 62">
                <a:extLst>
                  <a:ext uri="{FF2B5EF4-FFF2-40B4-BE49-F238E27FC236}">
                    <a16:creationId xmlns:a16="http://schemas.microsoft.com/office/drawing/2014/main" id="{92ACE15B-D25C-4D87-9C38-58F4196F5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3" name="AutoShape 63">
                <a:extLst>
                  <a:ext uri="{FF2B5EF4-FFF2-40B4-BE49-F238E27FC236}">
                    <a16:creationId xmlns:a16="http://schemas.microsoft.com/office/drawing/2014/main" id="{D2929CB8-9798-4A8E-B4CF-92AE9909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4" name="AutoShape 64">
                <a:extLst>
                  <a:ext uri="{FF2B5EF4-FFF2-40B4-BE49-F238E27FC236}">
                    <a16:creationId xmlns:a16="http://schemas.microsoft.com/office/drawing/2014/main" id="{9199B09F-D80D-4E0C-BED0-0A04621C6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5" name="AutoShape 65">
                <a:extLst>
                  <a:ext uri="{FF2B5EF4-FFF2-40B4-BE49-F238E27FC236}">
                    <a16:creationId xmlns:a16="http://schemas.microsoft.com/office/drawing/2014/main" id="{32C486A7-50BA-45F0-9FE4-13DF94E5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6" name="AutoShape 66">
                <a:extLst>
                  <a:ext uri="{FF2B5EF4-FFF2-40B4-BE49-F238E27FC236}">
                    <a16:creationId xmlns:a16="http://schemas.microsoft.com/office/drawing/2014/main" id="{5B9E9A31-3A90-44D4-95C4-6C868668C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7" name="AutoShape 67">
                <a:extLst>
                  <a:ext uri="{FF2B5EF4-FFF2-40B4-BE49-F238E27FC236}">
                    <a16:creationId xmlns:a16="http://schemas.microsoft.com/office/drawing/2014/main" id="{78CD1EFD-5F91-4A06-82CD-FD97C0E9D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8" name="AutoShape 68">
                <a:extLst>
                  <a:ext uri="{FF2B5EF4-FFF2-40B4-BE49-F238E27FC236}">
                    <a16:creationId xmlns:a16="http://schemas.microsoft.com/office/drawing/2014/main" id="{172CDE56-C0B9-46C4-AFB5-1E2B5AC44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9" name="Line 69">
                <a:extLst>
                  <a:ext uri="{FF2B5EF4-FFF2-40B4-BE49-F238E27FC236}">
                    <a16:creationId xmlns:a16="http://schemas.microsoft.com/office/drawing/2014/main" id="{4859A9D7-C35A-40D3-BC13-A241376BC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Line 70">
                <a:extLst>
                  <a:ext uri="{FF2B5EF4-FFF2-40B4-BE49-F238E27FC236}">
                    <a16:creationId xmlns:a16="http://schemas.microsoft.com/office/drawing/2014/main" id="{411BFCC8-5786-41DA-996C-99FBCE79F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Line 71">
                <a:extLst>
                  <a:ext uri="{FF2B5EF4-FFF2-40B4-BE49-F238E27FC236}">
                    <a16:creationId xmlns:a16="http://schemas.microsoft.com/office/drawing/2014/main" id="{F44BD478-6E2A-4D51-B458-8C2A2809D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01A8AB9-0704-480A-AAF8-700D58841854}"/>
                </a:ext>
              </a:extLst>
            </p:cNvPr>
            <p:cNvSpPr/>
            <p:nvPr/>
          </p:nvSpPr>
          <p:spPr>
            <a:xfrm>
              <a:off x="9982717" y="1447140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34BE36ED-15F6-4D17-8A44-B709824D03BD}"/>
                </a:ext>
              </a:extLst>
            </p:cNvPr>
            <p:cNvSpPr/>
            <p:nvPr/>
          </p:nvSpPr>
          <p:spPr>
            <a:xfrm>
              <a:off x="10004203" y="1408751"/>
              <a:ext cx="6222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Line 1</a:t>
              </a:r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ECF61A4-01DA-4913-933C-0A6450AF252C}"/>
                </a:ext>
              </a:extLst>
            </p:cNvPr>
            <p:cNvGrpSpPr/>
            <p:nvPr/>
          </p:nvGrpSpPr>
          <p:grpSpPr>
            <a:xfrm>
              <a:off x="2047950" y="2424101"/>
              <a:ext cx="4691718" cy="556775"/>
              <a:chOff x="425020" y="2949392"/>
              <a:chExt cx="8080718" cy="924180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3F5A1DAA-C998-49A5-9CC5-8B99E7EBB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43" name="Picture 342">
                <a:extLst>
                  <a:ext uri="{FF2B5EF4-FFF2-40B4-BE49-F238E27FC236}">
                    <a16:creationId xmlns:a16="http://schemas.microsoft.com/office/drawing/2014/main" id="{0515D496-73C0-4DAD-8810-CACD425AB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6936105-C220-4F19-A09C-845E64E94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2608" y="2949392"/>
                <a:ext cx="873130" cy="550394"/>
              </a:xfrm>
              <a:prstGeom prst="rect">
                <a:avLst/>
              </a:prstGeom>
              <a:grpFill/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E4C4C05-2F22-4D5B-AA5B-604CDD4C0D2F}"/>
                </a:ext>
              </a:extLst>
            </p:cNvPr>
            <p:cNvGrpSpPr/>
            <p:nvPr/>
          </p:nvGrpSpPr>
          <p:grpSpPr>
            <a:xfrm>
              <a:off x="2039345" y="3020629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82898470-A425-4C99-9AEF-6039C0BB3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4AD3B147-16E6-4316-988C-D9024B58C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7FAAE1D-D448-4E51-B716-E9A6F75FB9E8}"/>
                </a:ext>
              </a:extLst>
            </p:cNvPr>
            <p:cNvGrpSpPr/>
            <p:nvPr/>
          </p:nvGrpSpPr>
          <p:grpSpPr>
            <a:xfrm>
              <a:off x="10157637" y="2699603"/>
              <a:ext cx="487164" cy="331587"/>
              <a:chOff x="425020" y="3323176"/>
              <a:chExt cx="873130" cy="550396"/>
            </a:xfrm>
            <a:solidFill>
              <a:srgbClr val="0000FF"/>
            </a:solidFill>
          </p:grpSpPr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697DB2D1-6A55-49F7-85BA-DA039E930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D7835899-B2AA-4B7F-AB5C-1900EE533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62F96DCC-798A-4C68-B9E7-CD8AB5E379E5}"/>
                </a:ext>
              </a:extLst>
            </p:cNvPr>
            <p:cNvGrpSpPr/>
            <p:nvPr/>
          </p:nvGrpSpPr>
          <p:grpSpPr>
            <a:xfrm>
              <a:off x="10149032" y="3070952"/>
              <a:ext cx="487164" cy="331587"/>
              <a:chOff x="425020" y="3323176"/>
              <a:chExt cx="873130" cy="550396"/>
            </a:xfrm>
            <a:solidFill>
              <a:srgbClr val="0000FF"/>
            </a:solidFill>
          </p:grpSpPr>
          <p:pic>
            <p:nvPicPr>
              <p:cNvPr id="362" name="Picture 361">
                <a:extLst>
                  <a:ext uri="{FF2B5EF4-FFF2-40B4-BE49-F238E27FC236}">
                    <a16:creationId xmlns:a16="http://schemas.microsoft.com/office/drawing/2014/main" id="{F2C2C156-1DBD-4448-B625-155EA0F37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B3963DE7-6E17-4BDD-8B02-65722A4B0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D0C2EA82-CCEE-4303-A1FB-1490E2DCA8AF}"/>
                </a:ext>
              </a:extLst>
            </p:cNvPr>
            <p:cNvSpPr/>
            <p:nvPr/>
          </p:nvSpPr>
          <p:spPr>
            <a:xfrm>
              <a:off x="2725188" y="2592082"/>
              <a:ext cx="797162" cy="78542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08A9ADD-CF29-4F08-A36E-97239AA6B119}"/>
                </a:ext>
              </a:extLst>
            </p:cNvPr>
            <p:cNvGrpSpPr/>
            <p:nvPr/>
          </p:nvGrpSpPr>
          <p:grpSpPr>
            <a:xfrm>
              <a:off x="10904048" y="2712387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370" name="Picture 369">
                <a:extLst>
                  <a:ext uri="{FF2B5EF4-FFF2-40B4-BE49-F238E27FC236}">
                    <a16:creationId xmlns:a16="http://schemas.microsoft.com/office/drawing/2014/main" id="{0080872C-0BBE-420E-8899-FD72E620A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71" name="Picture 370">
                <a:extLst>
                  <a:ext uri="{FF2B5EF4-FFF2-40B4-BE49-F238E27FC236}">
                    <a16:creationId xmlns:a16="http://schemas.microsoft.com/office/drawing/2014/main" id="{A2F33696-8F4C-433F-8654-AC0858E98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FE8C7275-95DC-423A-A4D8-9066CAE514D9}"/>
                </a:ext>
              </a:extLst>
            </p:cNvPr>
            <p:cNvGrpSpPr/>
            <p:nvPr/>
          </p:nvGrpSpPr>
          <p:grpSpPr>
            <a:xfrm>
              <a:off x="10895443" y="3083736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373" name="Picture 372">
                <a:extLst>
                  <a:ext uri="{FF2B5EF4-FFF2-40B4-BE49-F238E27FC236}">
                    <a16:creationId xmlns:a16="http://schemas.microsoft.com/office/drawing/2014/main" id="{40747663-0D0A-48B0-A4C5-74F71EBB9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74" name="Picture 373">
                <a:extLst>
                  <a:ext uri="{FF2B5EF4-FFF2-40B4-BE49-F238E27FC236}">
                    <a16:creationId xmlns:a16="http://schemas.microsoft.com/office/drawing/2014/main" id="{FAA4692D-06C1-4473-8238-D52189C86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63EFAED4-D828-4201-9DE1-36E1B19D6417}"/>
                </a:ext>
              </a:extLst>
            </p:cNvPr>
            <p:cNvGrpSpPr/>
            <p:nvPr/>
          </p:nvGrpSpPr>
          <p:grpSpPr>
            <a:xfrm>
              <a:off x="11494867" y="2699844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376" name="Picture 375">
                <a:extLst>
                  <a:ext uri="{FF2B5EF4-FFF2-40B4-BE49-F238E27FC236}">
                    <a16:creationId xmlns:a16="http://schemas.microsoft.com/office/drawing/2014/main" id="{B54510FE-EA90-4A8A-BA6F-DD66CDF68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77" name="Picture 376">
                <a:extLst>
                  <a:ext uri="{FF2B5EF4-FFF2-40B4-BE49-F238E27FC236}">
                    <a16:creationId xmlns:a16="http://schemas.microsoft.com/office/drawing/2014/main" id="{2ACA9D18-F074-4374-9DC4-2AD82FEE2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6653EEC4-A6C2-4CB5-9FD6-513881D4F1F6}"/>
                </a:ext>
              </a:extLst>
            </p:cNvPr>
            <p:cNvGrpSpPr/>
            <p:nvPr/>
          </p:nvGrpSpPr>
          <p:grpSpPr>
            <a:xfrm>
              <a:off x="11486262" y="3071193"/>
              <a:ext cx="506945" cy="331587"/>
              <a:chOff x="425020" y="3323176"/>
              <a:chExt cx="873130" cy="550396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7669AA73-9BDE-4AD3-B842-B5CD83DE7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020" y="3323176"/>
                <a:ext cx="873130" cy="550396"/>
              </a:xfrm>
              <a:prstGeom prst="rect">
                <a:avLst/>
              </a:prstGeom>
              <a:grpFill/>
            </p:spPr>
          </p:pic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CFE7DA5-E1FE-4423-AE0E-7D7554DDA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41" y="3420399"/>
                <a:ext cx="246640" cy="199875"/>
              </a:xfrm>
              <a:prstGeom prst="rect">
                <a:avLst/>
              </a:prstGeom>
              <a:grpFill/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8324E8A-89E9-40BE-BF3B-B9AD1100ACE6}"/>
                </a:ext>
              </a:extLst>
            </p:cNvPr>
            <p:cNvSpPr/>
            <p:nvPr/>
          </p:nvSpPr>
          <p:spPr>
            <a:xfrm>
              <a:off x="10023574" y="2634488"/>
              <a:ext cx="757234" cy="78542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F7369B11-A392-4A98-A4EA-133F185D157D}"/>
                </a:ext>
              </a:extLst>
            </p:cNvPr>
            <p:cNvSpPr/>
            <p:nvPr/>
          </p:nvSpPr>
          <p:spPr>
            <a:xfrm>
              <a:off x="10846663" y="2623714"/>
              <a:ext cx="1190018" cy="78542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27DA05C-B428-4AB1-B75C-E096EEABCCA2}"/>
                </a:ext>
              </a:extLst>
            </p:cNvPr>
            <p:cNvSpPr/>
            <p:nvPr/>
          </p:nvSpPr>
          <p:spPr>
            <a:xfrm>
              <a:off x="2554895" y="1544518"/>
              <a:ext cx="1233698" cy="1026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Sub material</a:t>
              </a:r>
            </a:p>
            <a:p>
              <a:r>
                <a:rPr lang="en-US" sz="1200" b="1" dirty="0"/>
                <a:t>10 pallet/day</a:t>
              </a:r>
            </a:p>
            <a:p>
              <a:r>
                <a:rPr lang="en-US" sz="1200" b="1" dirty="0"/>
                <a:t>Rate ~2 %</a:t>
              </a:r>
            </a:p>
            <a:p>
              <a:r>
                <a:rPr lang="en-US" sz="1200" dirty="0"/>
                <a:t>(</a:t>
              </a:r>
              <a:r>
                <a:rPr lang="en-US" sz="1200" dirty="0" err="1"/>
                <a:t>pallet,stamp</a:t>
              </a:r>
              <a:r>
                <a:rPr lang="en-US" sz="1200" dirty="0"/>
                <a:t>,</a:t>
              </a:r>
            </a:p>
            <a:p>
              <a:r>
                <a:rPr lang="en-US" sz="1200" dirty="0" err="1"/>
                <a:t>Solder,polibag</a:t>
              </a:r>
              <a:r>
                <a:rPr lang="en-US" sz="1200" dirty="0"/>
                <a:t>)</a:t>
              </a:r>
            </a:p>
          </p:txBody>
        </p:sp>
        <p:sp>
          <p:nvSpPr>
            <p:cNvPr id="387" name="Arrow: Up 386">
              <a:extLst>
                <a:ext uri="{FF2B5EF4-FFF2-40B4-BE49-F238E27FC236}">
                  <a16:creationId xmlns:a16="http://schemas.microsoft.com/office/drawing/2014/main" id="{AC9FB607-CEFB-4808-AC25-449AD570A9DB}"/>
                </a:ext>
              </a:extLst>
            </p:cNvPr>
            <p:cNvSpPr/>
            <p:nvPr/>
          </p:nvSpPr>
          <p:spPr>
            <a:xfrm>
              <a:off x="11616043" y="2476812"/>
              <a:ext cx="221374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Arrow: Up 387">
              <a:extLst>
                <a:ext uri="{FF2B5EF4-FFF2-40B4-BE49-F238E27FC236}">
                  <a16:creationId xmlns:a16="http://schemas.microsoft.com/office/drawing/2014/main" id="{6F9AA296-4EA6-4986-9BB2-80B54D781CA5}"/>
                </a:ext>
              </a:extLst>
            </p:cNvPr>
            <p:cNvSpPr/>
            <p:nvPr/>
          </p:nvSpPr>
          <p:spPr>
            <a:xfrm>
              <a:off x="10968140" y="2478991"/>
              <a:ext cx="221374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Arrow: Up 388">
              <a:extLst>
                <a:ext uri="{FF2B5EF4-FFF2-40B4-BE49-F238E27FC236}">
                  <a16:creationId xmlns:a16="http://schemas.microsoft.com/office/drawing/2014/main" id="{9EA085ED-2C8F-488D-B432-CA08BBFE5187}"/>
                </a:ext>
              </a:extLst>
            </p:cNvPr>
            <p:cNvSpPr/>
            <p:nvPr/>
          </p:nvSpPr>
          <p:spPr>
            <a:xfrm>
              <a:off x="10284397" y="2469366"/>
              <a:ext cx="221374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00C1754-0A17-445F-8E41-82B0C155DC63}"/>
                </a:ext>
              </a:extLst>
            </p:cNvPr>
            <p:cNvSpPr/>
            <p:nvPr/>
          </p:nvSpPr>
          <p:spPr>
            <a:xfrm>
              <a:off x="4341588" y="2872829"/>
              <a:ext cx="817289" cy="390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Moving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Part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2C4A686-283C-4396-8C60-CE6F8CC0AC26}"/>
                </a:ext>
              </a:extLst>
            </p:cNvPr>
            <p:cNvSpPr/>
            <p:nvPr/>
          </p:nvSpPr>
          <p:spPr>
            <a:xfrm>
              <a:off x="5169098" y="2862896"/>
              <a:ext cx="817289" cy="390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Moving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Part</a:t>
              </a:r>
            </a:p>
          </p:txBody>
        </p:sp>
        <p:sp>
          <p:nvSpPr>
            <p:cNvPr id="400" name="Arrow: Right 399">
              <a:extLst>
                <a:ext uri="{FF2B5EF4-FFF2-40B4-BE49-F238E27FC236}">
                  <a16:creationId xmlns:a16="http://schemas.microsoft.com/office/drawing/2014/main" id="{11FE5F09-1C8C-4756-9DB0-20C33023B39D}"/>
                </a:ext>
              </a:extLst>
            </p:cNvPr>
            <p:cNvSpPr/>
            <p:nvPr/>
          </p:nvSpPr>
          <p:spPr>
            <a:xfrm rot="5400000">
              <a:off x="2231784" y="3319554"/>
              <a:ext cx="95503" cy="33042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Arrow: Right 400">
              <a:extLst>
                <a:ext uri="{FF2B5EF4-FFF2-40B4-BE49-F238E27FC236}">
                  <a16:creationId xmlns:a16="http://schemas.microsoft.com/office/drawing/2014/main" id="{4C7D0F2D-202A-4F24-8AE9-246F930927C6}"/>
                </a:ext>
              </a:extLst>
            </p:cNvPr>
            <p:cNvSpPr/>
            <p:nvPr/>
          </p:nvSpPr>
          <p:spPr>
            <a:xfrm rot="5400000">
              <a:off x="3146954" y="3319194"/>
              <a:ext cx="95503" cy="33042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Arrow: Up 401">
              <a:extLst>
                <a:ext uri="{FF2B5EF4-FFF2-40B4-BE49-F238E27FC236}">
                  <a16:creationId xmlns:a16="http://schemas.microsoft.com/office/drawing/2014/main" id="{B7969304-9019-436A-9EA5-3594E1D62999}"/>
                </a:ext>
              </a:extLst>
            </p:cNvPr>
            <p:cNvSpPr/>
            <p:nvPr/>
          </p:nvSpPr>
          <p:spPr>
            <a:xfrm>
              <a:off x="10233490" y="3471106"/>
              <a:ext cx="244535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Arrow: Up 402">
              <a:extLst>
                <a:ext uri="{FF2B5EF4-FFF2-40B4-BE49-F238E27FC236}">
                  <a16:creationId xmlns:a16="http://schemas.microsoft.com/office/drawing/2014/main" id="{809AFD9F-4759-4C46-9EE1-B8D2E7FA77AF}"/>
                </a:ext>
              </a:extLst>
            </p:cNvPr>
            <p:cNvSpPr/>
            <p:nvPr/>
          </p:nvSpPr>
          <p:spPr>
            <a:xfrm>
              <a:off x="11342711" y="3442102"/>
              <a:ext cx="244535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184C3EF-4782-4824-9854-D0543D6C0BF7}"/>
                </a:ext>
              </a:extLst>
            </p:cNvPr>
            <p:cNvSpPr/>
            <p:nvPr/>
          </p:nvSpPr>
          <p:spPr>
            <a:xfrm>
              <a:off x="8734081" y="2762460"/>
              <a:ext cx="769549" cy="673513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row: Up 238">
              <a:extLst>
                <a:ext uri="{FF2B5EF4-FFF2-40B4-BE49-F238E27FC236}">
                  <a16:creationId xmlns:a16="http://schemas.microsoft.com/office/drawing/2014/main" id="{4BF0BE85-100F-4055-B0EC-7ECF72D25797}"/>
                </a:ext>
              </a:extLst>
            </p:cNvPr>
            <p:cNvSpPr/>
            <p:nvPr/>
          </p:nvSpPr>
          <p:spPr>
            <a:xfrm rot="5551608">
              <a:off x="9724322" y="2019835"/>
              <a:ext cx="223793" cy="96696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Arrow: Up 334">
              <a:extLst>
                <a:ext uri="{FF2B5EF4-FFF2-40B4-BE49-F238E27FC236}">
                  <a16:creationId xmlns:a16="http://schemas.microsoft.com/office/drawing/2014/main" id="{67F3B8DB-B9CF-4735-95CD-8F0E8216B05C}"/>
                </a:ext>
              </a:extLst>
            </p:cNvPr>
            <p:cNvSpPr/>
            <p:nvPr/>
          </p:nvSpPr>
          <p:spPr>
            <a:xfrm>
              <a:off x="6248589" y="3364278"/>
              <a:ext cx="244535" cy="97753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4" name="Rectangle 403">
            <a:extLst>
              <a:ext uri="{FF2B5EF4-FFF2-40B4-BE49-F238E27FC236}">
                <a16:creationId xmlns:a16="http://schemas.microsoft.com/office/drawing/2014/main" id="{445B615D-9A55-47BC-9DF0-3ACD220FA256}"/>
              </a:ext>
            </a:extLst>
          </p:cNvPr>
          <p:cNvSpPr/>
          <p:nvPr/>
        </p:nvSpPr>
        <p:spPr>
          <a:xfrm>
            <a:off x="11336634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4/10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D8E39-F0EA-455A-B4D6-D556A516503A}"/>
              </a:ext>
            </a:extLst>
          </p:cNvPr>
          <p:cNvSpPr/>
          <p:nvPr/>
        </p:nvSpPr>
        <p:spPr>
          <a:xfrm>
            <a:off x="2667170" y="4974216"/>
            <a:ext cx="1564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*FOSS Auto connect SAP calculate, how to do storing this case.</a:t>
            </a:r>
          </a:p>
          <a:p>
            <a:endParaRPr lang="en-US" sz="12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69B827F-5118-45F5-9038-97B1DE5B1152}"/>
              </a:ext>
            </a:extLst>
          </p:cNvPr>
          <p:cNvCxnSpPr>
            <a:stCxn id="240" idx="3"/>
            <a:endCxn id="149" idx="1"/>
          </p:cNvCxnSpPr>
          <p:nvPr/>
        </p:nvCxnSpPr>
        <p:spPr>
          <a:xfrm>
            <a:off x="1354535" y="5454419"/>
            <a:ext cx="805674" cy="46582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73C8F-FD3D-450B-BB3A-C218FBF31174}"/>
              </a:ext>
            </a:extLst>
          </p:cNvPr>
          <p:cNvSpPr/>
          <p:nvPr/>
        </p:nvSpPr>
        <p:spPr>
          <a:xfrm>
            <a:off x="10652479" y="3500488"/>
            <a:ext cx="743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Option 1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38D429D-D67D-410B-B09B-58C7661A4CF4}"/>
              </a:ext>
            </a:extLst>
          </p:cNvPr>
          <p:cNvSpPr/>
          <p:nvPr/>
        </p:nvSpPr>
        <p:spPr>
          <a:xfrm>
            <a:off x="5049120" y="3432668"/>
            <a:ext cx="1863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Option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CA2A0D-B125-4FF0-AF97-1857C3F093F9}"/>
              </a:ext>
            </a:extLst>
          </p:cNvPr>
          <p:cNvGrpSpPr/>
          <p:nvPr/>
        </p:nvGrpSpPr>
        <p:grpSpPr>
          <a:xfrm>
            <a:off x="6361573" y="3395442"/>
            <a:ext cx="143265" cy="953159"/>
            <a:chOff x="9000752" y="3476946"/>
            <a:chExt cx="143265" cy="84588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4ED675-43CD-452A-8F54-F8C0981F5E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0752" y="3476946"/>
              <a:ext cx="1" cy="3334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B5605A-6C45-4958-8B5A-BEF2436BD0C7}"/>
                </a:ext>
              </a:extLst>
            </p:cNvPr>
            <p:cNvSpPr/>
            <p:nvPr/>
          </p:nvSpPr>
          <p:spPr>
            <a:xfrm>
              <a:off x="9001125" y="3819525"/>
              <a:ext cx="142892" cy="200025"/>
            </a:xfrm>
            <a:custGeom>
              <a:avLst/>
              <a:gdLst>
                <a:gd name="connsiteX0" fmla="*/ 0 w 142892"/>
                <a:gd name="connsiteY0" fmla="*/ 0 h 200025"/>
                <a:gd name="connsiteX1" fmla="*/ 142875 w 142892"/>
                <a:gd name="connsiteY1" fmla="*/ 95250 h 200025"/>
                <a:gd name="connsiteX2" fmla="*/ 9525 w 142892"/>
                <a:gd name="connsiteY2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92" h="200025">
                  <a:moveTo>
                    <a:pt x="0" y="0"/>
                  </a:moveTo>
                  <a:cubicBezTo>
                    <a:pt x="70644" y="30956"/>
                    <a:pt x="141288" y="61913"/>
                    <a:pt x="142875" y="95250"/>
                  </a:cubicBezTo>
                  <a:cubicBezTo>
                    <a:pt x="144462" y="128587"/>
                    <a:pt x="34925" y="184150"/>
                    <a:pt x="9525" y="2000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77A391-13E7-4398-BFD3-DEE05B702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752" y="4017385"/>
              <a:ext cx="0" cy="3054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768E3A-B352-49E4-9611-3E039AF87C70}"/>
              </a:ext>
            </a:extLst>
          </p:cNvPr>
          <p:cNvSpPr/>
          <p:nvPr/>
        </p:nvSpPr>
        <p:spPr>
          <a:xfrm>
            <a:off x="7499209" y="3460063"/>
            <a:ext cx="3298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 MCS supply by demand of FA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signal light warning “Andon” system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150ED34-97B2-45FD-8213-D0EDFB8B8AE5}"/>
              </a:ext>
            </a:extLst>
          </p:cNvPr>
          <p:cNvCxnSpPr>
            <a:cxnSpLocks/>
            <a:stCxn id="238" idx="0"/>
          </p:cNvCxnSpPr>
          <p:nvPr/>
        </p:nvCxnSpPr>
        <p:spPr>
          <a:xfrm rot="5400000" flipH="1" flipV="1">
            <a:off x="9150455" y="2060388"/>
            <a:ext cx="680694" cy="7438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8" name="Picture 327">
            <a:extLst>
              <a:ext uri="{FF2B5EF4-FFF2-40B4-BE49-F238E27FC236}">
                <a16:creationId xmlns:a16="http://schemas.microsoft.com/office/drawing/2014/main" id="{C4315DE2-AE84-4DF9-9BBF-91BF2DF0B9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09" y="2451966"/>
            <a:ext cx="143201" cy="119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FF00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F4C8C3-5AC2-4E78-B5E8-1B7B474D4121}"/>
              </a:ext>
            </a:extLst>
          </p:cNvPr>
          <p:cNvCxnSpPr>
            <a:cxnSpLocks/>
            <a:stCxn id="242" idx="3"/>
            <a:endCxn id="238" idx="1"/>
          </p:cNvCxnSpPr>
          <p:nvPr/>
        </p:nvCxnSpPr>
        <p:spPr>
          <a:xfrm flipV="1">
            <a:off x="6730591" y="3105797"/>
            <a:ext cx="2003490" cy="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Arrow: Up 336">
            <a:extLst>
              <a:ext uri="{FF2B5EF4-FFF2-40B4-BE49-F238E27FC236}">
                <a16:creationId xmlns:a16="http://schemas.microsoft.com/office/drawing/2014/main" id="{03905235-44A6-4533-9DC6-87ED790323C4}"/>
              </a:ext>
            </a:extLst>
          </p:cNvPr>
          <p:cNvSpPr/>
          <p:nvPr/>
        </p:nvSpPr>
        <p:spPr>
          <a:xfrm rot="5400000">
            <a:off x="8561232" y="3062407"/>
            <a:ext cx="244535" cy="9669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E497FD-3407-40A9-A559-3AB372903B98}"/>
              </a:ext>
            </a:extLst>
          </p:cNvPr>
          <p:cNvSpPr/>
          <p:nvPr/>
        </p:nvSpPr>
        <p:spPr>
          <a:xfrm>
            <a:off x="7329919" y="2818933"/>
            <a:ext cx="13898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kitting 1 times/day </a:t>
            </a:r>
            <a:endParaRPr lang="en-US" sz="1200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6997693-CA8B-4CBA-A237-C63FECFAEDA3}"/>
              </a:ext>
            </a:extLst>
          </p:cNvPr>
          <p:cNvSpPr/>
          <p:nvPr/>
        </p:nvSpPr>
        <p:spPr>
          <a:xfrm>
            <a:off x="10578364" y="3723046"/>
            <a:ext cx="936303" cy="447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 use free location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4815573-D3A5-4310-A197-8521F880D080}"/>
              </a:ext>
            </a:extLst>
          </p:cNvPr>
          <p:cNvSpPr/>
          <p:nvPr/>
        </p:nvSpPr>
        <p:spPr>
          <a:xfrm>
            <a:off x="7680507" y="910022"/>
            <a:ext cx="1460010" cy="419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MCS Kitting area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7A84763A-6EFD-4BB0-A2C9-B8A8FCCC7354}"/>
              </a:ext>
            </a:extLst>
          </p:cNvPr>
          <p:cNvSpPr/>
          <p:nvPr/>
        </p:nvSpPr>
        <p:spPr>
          <a:xfrm>
            <a:off x="4330502" y="2014122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0B5E9280-ADC1-4124-A891-CAAE9CB96943}"/>
              </a:ext>
            </a:extLst>
          </p:cNvPr>
          <p:cNvSpPr/>
          <p:nvPr/>
        </p:nvSpPr>
        <p:spPr>
          <a:xfrm>
            <a:off x="4348748" y="2456420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E345859-9CBC-48E6-939A-3178D61C2FF6}"/>
              </a:ext>
            </a:extLst>
          </p:cNvPr>
          <p:cNvSpPr/>
          <p:nvPr/>
        </p:nvSpPr>
        <p:spPr>
          <a:xfrm>
            <a:off x="4306690" y="1618482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7ADE42EB-A9D0-4733-8758-AAC53FC031AC}"/>
              </a:ext>
            </a:extLst>
          </p:cNvPr>
          <p:cNvSpPr/>
          <p:nvPr/>
        </p:nvSpPr>
        <p:spPr>
          <a:xfrm>
            <a:off x="4328657" y="1310648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A838E88-FAC2-440B-B829-EDE539A6B682}"/>
              </a:ext>
            </a:extLst>
          </p:cNvPr>
          <p:cNvSpPr/>
          <p:nvPr/>
        </p:nvSpPr>
        <p:spPr>
          <a:xfrm>
            <a:off x="5244563" y="2033143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578CC45-80D9-47A1-8BDE-078C1BC335BE}"/>
              </a:ext>
            </a:extLst>
          </p:cNvPr>
          <p:cNvSpPr/>
          <p:nvPr/>
        </p:nvSpPr>
        <p:spPr>
          <a:xfrm>
            <a:off x="5262809" y="2475441"/>
            <a:ext cx="65467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79C24EB-FAF6-495E-8396-D707C121E5C9}"/>
              </a:ext>
            </a:extLst>
          </p:cNvPr>
          <p:cNvSpPr/>
          <p:nvPr/>
        </p:nvSpPr>
        <p:spPr>
          <a:xfrm>
            <a:off x="5220751" y="1637503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DAC841EA-2BEB-4EFC-813C-3300C370C7A2}"/>
              </a:ext>
            </a:extLst>
          </p:cNvPr>
          <p:cNvSpPr/>
          <p:nvPr/>
        </p:nvSpPr>
        <p:spPr>
          <a:xfrm>
            <a:off x="5242718" y="1329669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2AE9510-32A9-4604-8C39-87D4BA19D34D}"/>
              </a:ext>
            </a:extLst>
          </p:cNvPr>
          <p:cNvSpPr/>
          <p:nvPr/>
        </p:nvSpPr>
        <p:spPr>
          <a:xfrm>
            <a:off x="6115678" y="1637467"/>
            <a:ext cx="74998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63AAA2BA-8883-4E61-9591-0B3CEC9925DA}"/>
              </a:ext>
            </a:extLst>
          </p:cNvPr>
          <p:cNvSpPr/>
          <p:nvPr/>
        </p:nvSpPr>
        <p:spPr>
          <a:xfrm>
            <a:off x="6137645" y="1329633"/>
            <a:ext cx="7585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</p:spTree>
    <p:extLst>
      <p:ext uri="{BB962C8B-B14F-4D97-AF65-F5344CB8AC3E}">
        <p14:creationId xmlns:p14="http://schemas.microsoft.com/office/powerpoint/2010/main" val="121703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1A4FC-5889-48B6-8C7E-886A74DB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9083"/>
            <a:ext cx="12192000" cy="661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6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MAKE E-MAP MASTER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  <a:r>
              <a:rPr kumimoji="1" lang="en-US" altLang="en-US" sz="1400" b="1" kern="0" dirty="0">
                <a:solidFill>
                  <a:srgbClr val="FFFF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How to improve efficiency by optimize moving way </a:t>
            </a: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9F310-19CD-478E-99AC-A76E3ADF93D8}"/>
              </a:ext>
            </a:extLst>
          </p:cNvPr>
          <p:cNvSpPr/>
          <p:nvPr/>
        </p:nvSpPr>
        <p:spPr>
          <a:xfrm>
            <a:off x="1307084" y="1265196"/>
            <a:ext cx="2272772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F77D1-B3CB-4D5E-89AD-0BC26FEEE7EB}"/>
              </a:ext>
            </a:extLst>
          </p:cNvPr>
          <p:cNvGrpSpPr/>
          <p:nvPr/>
        </p:nvGrpSpPr>
        <p:grpSpPr>
          <a:xfrm>
            <a:off x="4108380" y="1347707"/>
            <a:ext cx="3520141" cy="2027480"/>
            <a:chOff x="5366296" y="2023176"/>
            <a:chExt cx="3357870" cy="15742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F8C2BF-82C9-47C7-8803-7A74996D21AC}"/>
                </a:ext>
              </a:extLst>
            </p:cNvPr>
            <p:cNvGrpSpPr/>
            <p:nvPr/>
          </p:nvGrpSpPr>
          <p:grpSpPr>
            <a:xfrm>
              <a:off x="5366296" y="2065587"/>
              <a:ext cx="3357870" cy="1531886"/>
              <a:chOff x="5090149" y="2587765"/>
              <a:chExt cx="3357870" cy="153188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A01BAFF-A4B0-452C-92A3-4E517FB0EDA9}"/>
                  </a:ext>
                </a:extLst>
              </p:cNvPr>
              <p:cNvGrpSpPr/>
              <p:nvPr/>
            </p:nvGrpSpPr>
            <p:grpSpPr>
              <a:xfrm>
                <a:off x="5090149" y="2592003"/>
                <a:ext cx="1196576" cy="1527647"/>
                <a:chOff x="6875381" y="2406006"/>
                <a:chExt cx="2466746" cy="2567701"/>
              </a:xfrm>
            </p:grpSpPr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0505B3AD-A711-4959-A4A2-5059E012E117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" name="Cube 51">
                  <a:extLst>
                    <a:ext uri="{FF2B5EF4-FFF2-40B4-BE49-F238E27FC236}">
                      <a16:creationId xmlns:a16="http://schemas.microsoft.com/office/drawing/2014/main" id="{E39801B8-551A-4545-8510-CB8467927488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49588B67-FCF3-4335-BF17-DA808D88ABCD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5DE12D86-D96B-40B9-A858-B9E999726145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Cube 54">
                  <a:extLst>
                    <a:ext uri="{FF2B5EF4-FFF2-40B4-BE49-F238E27FC236}">
                      <a16:creationId xmlns:a16="http://schemas.microsoft.com/office/drawing/2014/main" id="{C96CC138-C45B-41BA-8D43-21295117B23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6E56A39A-2F1F-401D-A527-BC0C4F6B77E0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A8F35804-06A2-4418-8A50-FC15F3C74CB9}"/>
                    </a:ext>
                  </a:extLst>
                </p:cNvPr>
                <p:cNvSpPr/>
                <p:nvPr/>
              </p:nvSpPr>
              <p:spPr>
                <a:xfrm>
                  <a:off x="9168597" y="2406006"/>
                  <a:ext cx="113905" cy="2174240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" name="Flowchart: Manual Operation 57">
                  <a:extLst>
                    <a:ext uri="{FF2B5EF4-FFF2-40B4-BE49-F238E27FC236}">
                      <a16:creationId xmlns:a16="http://schemas.microsoft.com/office/drawing/2014/main" id="{3CE430F9-DAA0-41B8-A75B-204F9A0968B4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C5421C-2831-41CA-9E7B-A1E0F8B61940}"/>
                  </a:ext>
                </a:extLst>
              </p:cNvPr>
              <p:cNvGrpSpPr/>
              <p:nvPr/>
            </p:nvGrpSpPr>
            <p:grpSpPr>
              <a:xfrm>
                <a:off x="6172423" y="2587765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667B5937-332F-4186-92F6-AAC77B18260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02EC5741-30C0-40F3-9180-E949A1568C82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8509AE3F-4A3F-41C9-B818-C95DDF73FF1A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0466BC0-6339-4F3A-8981-83F07114D6A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79ED2FC7-E52D-4111-ABFD-C3FC80B939F0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81D7E966-0B99-4EB5-9C76-6D57BDA898D3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3D68C997-C527-4E13-ACFF-9E19CADD318A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Flowchart: Manual Operation 49">
                  <a:extLst>
                    <a:ext uri="{FF2B5EF4-FFF2-40B4-BE49-F238E27FC236}">
                      <a16:creationId xmlns:a16="http://schemas.microsoft.com/office/drawing/2014/main" id="{5C40DCA1-AB3B-4B32-8220-87D3AF2E018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983DF10-7068-4760-8A61-EC2D30BFDED9}"/>
                  </a:ext>
                </a:extLst>
              </p:cNvPr>
              <p:cNvGrpSpPr/>
              <p:nvPr/>
            </p:nvGrpSpPr>
            <p:grpSpPr>
              <a:xfrm>
                <a:off x="7251443" y="2592003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020D7B26-15A2-4632-82F5-EB0B22DEBCD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71F0092E-F337-4DB4-B0B8-9955E237A991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Flowchart: Manual Operation 36">
                  <a:extLst>
                    <a:ext uri="{FF2B5EF4-FFF2-40B4-BE49-F238E27FC236}">
                      <a16:creationId xmlns:a16="http://schemas.microsoft.com/office/drawing/2014/main" id="{823CDBD3-F055-46C0-9A04-F4773DFFBECB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2E4F974E-EF4E-4254-8821-F1D87F6ABA5E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Cube 38">
                  <a:extLst>
                    <a:ext uri="{FF2B5EF4-FFF2-40B4-BE49-F238E27FC236}">
                      <a16:creationId xmlns:a16="http://schemas.microsoft.com/office/drawing/2014/main" id="{E27798D4-149A-4957-8311-F5A66312E39D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81D1B693-4F7A-4F80-8EFC-E111C29C2E25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058CD25D-9085-4D3C-B858-7BA877C0BE06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2D969354-1B54-4F5A-B705-4ED7C69C63A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0AA8C9-57DC-46D3-8F25-9BEAF38D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323" y="266163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595C9FD6-CA99-497E-B523-3A8BD0B5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431" y="232846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9CE0284C-7242-4ADD-B5AC-12B535CA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315" y="202344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B0E60679-B17C-4488-84C8-CC200EC52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75" y="299740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674BAF4-6D95-47C3-A178-F5F532CA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895" y="345391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1488F54-BF5C-4635-9CE6-C3FE3EECE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87" y="266137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8BCDC76-2899-4070-9471-329099CF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94" y="2328204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16F7B768-33E5-4290-B154-534B7693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478" y="2023176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4484C124-6C4E-4639-AD6D-BE2E2DF26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638" y="299714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ECB4AA36-F704-418B-98B9-F402A2A87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058" y="345365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1D22F8B-1B75-4022-A502-09A9DA97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979" y="266768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80210B97-4723-42FC-89B9-81312EE0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87" y="233451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7CE1425E-94D3-4825-B311-96563FBA9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70" y="202949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1603279F-0F8F-42FD-AC5D-265BDBEF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131" y="300345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82AEDB93-7EF4-4410-A228-B30AE83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551" y="345996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8646D3E-752F-4879-A2B5-A515873E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441" y1="63867" x2="27441" y2="63867"/>
                        <a14:foregroundMark x1="67285" y1="64355" x2="67285" y2="64355"/>
                        <a14:foregroundMark x1="71484" y1="64355" x2="71484" y2="64355"/>
                        <a14:foregroundMark x1="70898" y1="60742" x2="70898" y2="6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3" y="2469294"/>
            <a:ext cx="1246877" cy="124687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9D0F0F1-5B71-4B83-BDE5-5F08B7FC7DFC}"/>
              </a:ext>
            </a:extLst>
          </p:cNvPr>
          <p:cNvSpPr/>
          <p:nvPr/>
        </p:nvSpPr>
        <p:spPr>
          <a:xfrm>
            <a:off x="1640909" y="855905"/>
            <a:ext cx="1615164" cy="367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Receiving area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Capacity 500pallet/day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211B22-640A-4D1F-8C4C-EA35EF3E4B3F}"/>
              </a:ext>
            </a:extLst>
          </p:cNvPr>
          <p:cNvSpPr/>
          <p:nvPr/>
        </p:nvSpPr>
        <p:spPr>
          <a:xfrm>
            <a:off x="4830239" y="875890"/>
            <a:ext cx="1273670" cy="349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Free location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8CCF5C-7C1E-4724-8519-11ABE282D2A5}"/>
              </a:ext>
            </a:extLst>
          </p:cNvPr>
          <p:cNvSpPr/>
          <p:nvPr/>
        </p:nvSpPr>
        <p:spPr>
          <a:xfrm>
            <a:off x="8218068" y="871660"/>
            <a:ext cx="1460010" cy="419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MCS Kitting area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12E97A-C0F7-4D9D-8A24-8E60736E1362}"/>
              </a:ext>
            </a:extLst>
          </p:cNvPr>
          <p:cNvSpPr/>
          <p:nvPr/>
        </p:nvSpPr>
        <p:spPr>
          <a:xfrm>
            <a:off x="10751072" y="887721"/>
            <a:ext cx="1075457" cy="363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FA location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F80ED6-3CC4-4CF8-955F-41A6CF3D3485}"/>
              </a:ext>
            </a:extLst>
          </p:cNvPr>
          <p:cNvSpPr/>
          <p:nvPr/>
        </p:nvSpPr>
        <p:spPr>
          <a:xfrm>
            <a:off x="60836" y="844535"/>
            <a:ext cx="1013129" cy="378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Vendor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DDBBEB-1EA8-44A7-B3AD-BA353B1E602E}"/>
              </a:ext>
            </a:extLst>
          </p:cNvPr>
          <p:cNvSpPr/>
          <p:nvPr/>
        </p:nvSpPr>
        <p:spPr>
          <a:xfrm>
            <a:off x="1328218" y="2581222"/>
            <a:ext cx="2211221" cy="7854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0EC5AF3-B601-4866-95E8-353BE459B942}"/>
              </a:ext>
            </a:extLst>
          </p:cNvPr>
          <p:cNvGrpSpPr/>
          <p:nvPr/>
        </p:nvGrpSpPr>
        <p:grpSpPr>
          <a:xfrm>
            <a:off x="2085305" y="4451659"/>
            <a:ext cx="917854" cy="523009"/>
            <a:chOff x="7169257" y="3887632"/>
            <a:chExt cx="371213" cy="166284"/>
          </a:xfrm>
        </p:grpSpPr>
        <p:sp>
          <p:nvSpPr>
            <p:cNvPr id="142" name="Flowchart: Magnetic Disk 141">
              <a:extLst>
                <a:ext uri="{FF2B5EF4-FFF2-40B4-BE49-F238E27FC236}">
                  <a16:creationId xmlns:a16="http://schemas.microsoft.com/office/drawing/2014/main" id="{17BE665A-9D0E-4B95-9CA1-6015EA109215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Flowchart: Magnetic Disk 142">
              <a:extLst>
                <a:ext uri="{FF2B5EF4-FFF2-40B4-BE49-F238E27FC236}">
                  <a16:creationId xmlns:a16="http://schemas.microsoft.com/office/drawing/2014/main" id="{BF0AD4FA-6E0E-463E-BA2D-7B924467EAC0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Rectangle 1">
              <a:extLst>
                <a:ext uri="{FF2B5EF4-FFF2-40B4-BE49-F238E27FC236}">
                  <a16:creationId xmlns:a16="http://schemas.microsoft.com/office/drawing/2014/main" id="{5B56DEC0-BDC4-4EB2-8AF8-523161AE9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aphicFrame>
        <p:nvGraphicFramePr>
          <p:cNvPr id="146" name="Object 808">
            <a:extLst>
              <a:ext uri="{FF2B5EF4-FFF2-40B4-BE49-F238E27FC236}">
                <a16:creationId xmlns:a16="http://schemas.microsoft.com/office/drawing/2014/main" id="{0CC1027E-60DB-4255-B209-5B7C959E70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46479" y="3687751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ｸﾘｯﾌﾟ" r:id="rId6" imgW="768350" imgH="1003300" progId="MS_ClipArt_Gallery.2">
                  <p:embed/>
                </p:oleObj>
              </mc:Choice>
              <mc:Fallback>
                <p:oleObj name="ｸﾘｯﾌﾟ" r:id="rId6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479" y="3687751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35F9AD3-1232-4423-AC72-0FD6927D8593}"/>
              </a:ext>
            </a:extLst>
          </p:cNvPr>
          <p:cNvGrpSpPr/>
          <p:nvPr/>
        </p:nvGrpSpPr>
        <p:grpSpPr>
          <a:xfrm>
            <a:off x="2155180" y="5479304"/>
            <a:ext cx="701142" cy="597658"/>
            <a:chOff x="8040480" y="3036464"/>
            <a:chExt cx="489599" cy="499007"/>
          </a:xfrm>
        </p:grpSpPr>
        <p:sp>
          <p:nvSpPr>
            <p:cNvPr id="148" name="円柱 10">
              <a:extLst>
                <a:ext uri="{FF2B5EF4-FFF2-40B4-BE49-F238E27FC236}">
                  <a16:creationId xmlns:a16="http://schemas.microsoft.com/office/drawing/2014/main" id="{4C127B20-09B8-4415-9C44-27DD70713CE1}"/>
                </a:ext>
              </a:extLst>
            </p:cNvPr>
            <p:cNvSpPr/>
            <p:nvPr/>
          </p:nvSpPr>
          <p:spPr bwMode="auto">
            <a:xfrm>
              <a:off x="8040480" y="3036464"/>
              <a:ext cx="489599" cy="499007"/>
            </a:xfrm>
            <a:prstGeom prst="can">
              <a:avLst/>
            </a:prstGeom>
            <a:solidFill>
              <a:srgbClr val="4889D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ja-JP" sz="10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D2C8C6E-6397-431B-A505-0D3D25715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8638" y="3237035"/>
              <a:ext cx="463971" cy="189774"/>
            </a:xfrm>
            <a:prstGeom prst="rect">
              <a:avLst/>
            </a:prstGeom>
            <a:solidFill>
              <a:srgbClr val="4889D8"/>
            </a:solidFill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3505185-866D-4A89-858C-BEC989B0540C}"/>
              </a:ext>
            </a:extLst>
          </p:cNvPr>
          <p:cNvCxnSpPr>
            <a:cxnSpLocks/>
          </p:cNvCxnSpPr>
          <p:nvPr/>
        </p:nvCxnSpPr>
        <p:spPr>
          <a:xfrm>
            <a:off x="2505751" y="4939075"/>
            <a:ext cx="0" cy="45845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A824240-E63F-4DF3-967A-F1596B0762B8}"/>
              </a:ext>
            </a:extLst>
          </p:cNvPr>
          <p:cNvGrpSpPr/>
          <p:nvPr/>
        </p:nvGrpSpPr>
        <p:grpSpPr>
          <a:xfrm>
            <a:off x="1677787" y="3889801"/>
            <a:ext cx="454420" cy="715126"/>
            <a:chOff x="1337242" y="3940915"/>
            <a:chExt cx="815009" cy="2061250"/>
          </a:xfrm>
        </p:grpSpPr>
        <p:cxnSp>
          <p:nvCxnSpPr>
            <p:cNvPr id="170" name="Connector: Elbow 169">
              <a:extLst>
                <a:ext uri="{FF2B5EF4-FFF2-40B4-BE49-F238E27FC236}">
                  <a16:creationId xmlns:a16="http://schemas.microsoft.com/office/drawing/2014/main" id="{4A12EF06-615E-45EF-81E3-EB70E7913232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rot="5400000" flipH="1" flipV="1">
              <a:off x="545670" y="4740341"/>
              <a:ext cx="2061250" cy="462397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96A85D2-B0C0-4257-B9D3-91D438563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42" y="5991465"/>
              <a:ext cx="8150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634CC4D-E6EA-4A96-92B0-DFC622337FDB}"/>
              </a:ext>
            </a:extLst>
          </p:cNvPr>
          <p:cNvGrpSpPr/>
          <p:nvPr/>
        </p:nvGrpSpPr>
        <p:grpSpPr>
          <a:xfrm>
            <a:off x="2525258" y="3446504"/>
            <a:ext cx="2248848" cy="488899"/>
            <a:chOff x="1743074" y="3387404"/>
            <a:chExt cx="10031779" cy="1868544"/>
          </a:xfrm>
        </p:grpSpPr>
        <p:cxnSp>
          <p:nvCxnSpPr>
            <p:cNvPr id="175" name="Connector: Elbow 174">
              <a:extLst>
                <a:ext uri="{FF2B5EF4-FFF2-40B4-BE49-F238E27FC236}">
                  <a16:creationId xmlns:a16="http://schemas.microsoft.com/office/drawing/2014/main" id="{299CD047-B8EF-4628-8971-8F1B0BDF7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B008165-8568-4BC9-8279-DE56AAD2817E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2BBF956-5F55-4D21-BF9E-09E382F31405}"/>
              </a:ext>
            </a:extLst>
          </p:cNvPr>
          <p:cNvCxnSpPr>
            <a:cxnSpLocks/>
          </p:cNvCxnSpPr>
          <p:nvPr/>
        </p:nvCxnSpPr>
        <p:spPr>
          <a:xfrm flipH="1" flipV="1">
            <a:off x="2926565" y="4781967"/>
            <a:ext cx="2427798" cy="193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0FA38E7-1CB6-4E5C-B22B-B4F474154709}"/>
              </a:ext>
            </a:extLst>
          </p:cNvPr>
          <p:cNvGrpSpPr/>
          <p:nvPr/>
        </p:nvGrpSpPr>
        <p:grpSpPr>
          <a:xfrm>
            <a:off x="5430957" y="4465941"/>
            <a:ext cx="873306" cy="533521"/>
            <a:chOff x="7169257" y="3887632"/>
            <a:chExt cx="371213" cy="166284"/>
          </a:xfrm>
        </p:grpSpPr>
        <p:sp>
          <p:nvSpPr>
            <p:cNvPr id="189" name="Flowchart: Magnetic Disk 188">
              <a:extLst>
                <a:ext uri="{FF2B5EF4-FFF2-40B4-BE49-F238E27FC236}">
                  <a16:creationId xmlns:a16="http://schemas.microsoft.com/office/drawing/2014/main" id="{21022306-5097-4D7D-AA9A-E9B28F84BEC6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" name="Flowchart: Magnetic Disk 189">
              <a:extLst>
                <a:ext uri="{FF2B5EF4-FFF2-40B4-BE49-F238E27FC236}">
                  <a16:creationId xmlns:a16="http://schemas.microsoft.com/office/drawing/2014/main" id="{902F1E8D-E66E-4A90-B4F9-9FBF523D27B9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Rectangle 1">
              <a:extLst>
                <a:ext uri="{FF2B5EF4-FFF2-40B4-BE49-F238E27FC236}">
                  <a16:creationId xmlns:a16="http://schemas.microsoft.com/office/drawing/2014/main" id="{3C2DAF36-D6DF-4989-A094-8E23C3F62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8337C451-0365-49BC-952E-B48EE7D29B50}"/>
              </a:ext>
            </a:extLst>
          </p:cNvPr>
          <p:cNvCxnSpPr>
            <a:cxnSpLocks/>
          </p:cNvCxnSpPr>
          <p:nvPr/>
        </p:nvCxnSpPr>
        <p:spPr>
          <a:xfrm flipV="1">
            <a:off x="2909965" y="4980212"/>
            <a:ext cx="2914543" cy="739324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DC025D64-3D43-4F0F-B273-100939A7D7DE}"/>
              </a:ext>
            </a:extLst>
          </p:cNvPr>
          <p:cNvSpPr/>
          <p:nvPr/>
        </p:nvSpPr>
        <p:spPr>
          <a:xfrm>
            <a:off x="3772007" y="2806175"/>
            <a:ext cx="95078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B14FFC05-5232-4627-87E1-4D62A15B4783}"/>
              </a:ext>
            </a:extLst>
          </p:cNvPr>
          <p:cNvSpPr/>
          <p:nvPr/>
        </p:nvSpPr>
        <p:spPr>
          <a:xfrm>
            <a:off x="10078490" y="1563816"/>
            <a:ext cx="83752" cy="411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908F280-F56D-4468-847F-E65DD3DB5D60}"/>
              </a:ext>
            </a:extLst>
          </p:cNvPr>
          <p:cNvSpPr/>
          <p:nvPr/>
        </p:nvSpPr>
        <p:spPr>
          <a:xfrm>
            <a:off x="4122523" y="1272407"/>
            <a:ext cx="3515449" cy="14433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463E68-FF59-41FD-8AA1-BD6F6FF92E97}"/>
              </a:ext>
            </a:extLst>
          </p:cNvPr>
          <p:cNvSpPr/>
          <p:nvPr/>
        </p:nvSpPr>
        <p:spPr>
          <a:xfrm>
            <a:off x="4122176" y="2762460"/>
            <a:ext cx="3515449" cy="5897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243CA3-B03A-42BF-8F65-796ABB2B4B5E}"/>
              </a:ext>
            </a:extLst>
          </p:cNvPr>
          <p:cNvSpPr/>
          <p:nvPr/>
        </p:nvSpPr>
        <p:spPr>
          <a:xfrm>
            <a:off x="1363684" y="1756753"/>
            <a:ext cx="2373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Material long lead time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315 pallet/day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Rate ~ 63 %</a:t>
            </a:r>
          </a:p>
          <a:p>
            <a:r>
              <a:rPr lang="en-US" sz="1200" dirty="0"/>
              <a:t>( Oversea ,VMI, over stock…)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9D955C0-757C-4709-8935-61E7764A1D15}"/>
              </a:ext>
            </a:extLst>
          </p:cNvPr>
          <p:cNvGrpSpPr/>
          <p:nvPr/>
        </p:nvGrpSpPr>
        <p:grpSpPr>
          <a:xfrm>
            <a:off x="1480942" y="2680975"/>
            <a:ext cx="522305" cy="331587"/>
            <a:chOff x="425020" y="3323176"/>
            <a:chExt cx="873130" cy="550396"/>
          </a:xfrm>
          <a:noFill/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B6C3D722-E8E9-42EE-A51F-66F3352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97FB224-0721-403B-9A44-12EE92734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0159470-3151-49CC-A5EA-07879DD37C5D}"/>
              </a:ext>
            </a:extLst>
          </p:cNvPr>
          <p:cNvGrpSpPr/>
          <p:nvPr/>
        </p:nvGrpSpPr>
        <p:grpSpPr>
          <a:xfrm>
            <a:off x="1472337" y="3042799"/>
            <a:ext cx="522305" cy="331587"/>
            <a:chOff x="425020" y="3323176"/>
            <a:chExt cx="873130" cy="550396"/>
          </a:xfrm>
          <a:noFill/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7120ACF-DDCB-4BAC-8FD9-ABB79DEE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CBA96A57-B68E-4C56-B7E2-E060F2CC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9D1F43E-10C7-4313-9DF0-5700C64CA469}"/>
              </a:ext>
            </a:extLst>
          </p:cNvPr>
          <p:cNvGrpSpPr/>
          <p:nvPr/>
        </p:nvGrpSpPr>
        <p:grpSpPr>
          <a:xfrm>
            <a:off x="2154073" y="2660682"/>
            <a:ext cx="522305" cy="331587"/>
            <a:chOff x="425020" y="3323176"/>
            <a:chExt cx="873130" cy="550396"/>
          </a:xfrm>
          <a:noFill/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4D22BB8-96BB-494B-A9D0-D7ABBD0B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422CE41-6F04-4F2A-911C-51B53824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9D9903A-E592-4640-B2B8-BA0BD65FE582}"/>
              </a:ext>
            </a:extLst>
          </p:cNvPr>
          <p:cNvGrpSpPr/>
          <p:nvPr/>
        </p:nvGrpSpPr>
        <p:grpSpPr>
          <a:xfrm>
            <a:off x="2145468" y="3032031"/>
            <a:ext cx="522305" cy="331587"/>
            <a:chOff x="425020" y="3323176"/>
            <a:chExt cx="873130" cy="550396"/>
          </a:xfrm>
          <a:noFill/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F52CE7E7-3C9A-46EC-89B3-055ADEF1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A2D558ED-02CA-4ADA-BAFD-0774AC86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C9DF138-EF89-4386-84D4-95321C26298A}"/>
              </a:ext>
            </a:extLst>
          </p:cNvPr>
          <p:cNvSpPr/>
          <p:nvPr/>
        </p:nvSpPr>
        <p:spPr>
          <a:xfrm>
            <a:off x="2981312" y="5673480"/>
            <a:ext cx="114394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500" b="1" dirty="0"/>
              <a:t>Which materials long lead time ,FOSS will calculate to direction for PIC storing put on free location area:</a:t>
            </a:r>
          </a:p>
          <a:p>
            <a:r>
              <a:rPr lang="en-US" sz="1500" b="1" dirty="0"/>
              <a:t> *Q’ty daily using keep on 1</a:t>
            </a:r>
            <a:r>
              <a:rPr lang="en-US" sz="1500" b="1" baseline="30000" dirty="0"/>
              <a:t>st</a:t>
            </a:r>
            <a:r>
              <a:rPr lang="en-US" sz="1500" b="1" dirty="0"/>
              <a:t> layer</a:t>
            </a:r>
          </a:p>
          <a:p>
            <a:r>
              <a:rPr lang="en-US" sz="1500" b="1" dirty="0"/>
              <a:t> *Q’ty over stock keep 2</a:t>
            </a:r>
            <a:r>
              <a:rPr lang="en-US" sz="1500" b="1" baseline="30000" dirty="0"/>
              <a:t>nd </a:t>
            </a:r>
            <a:r>
              <a:rPr lang="en-US" sz="1500" b="1" dirty="0"/>
              <a:t>layer &amp; 3</a:t>
            </a:r>
            <a:r>
              <a:rPr lang="en-US" sz="1500" b="1" baseline="30000" dirty="0"/>
              <a:t>rd</a:t>
            </a:r>
            <a:r>
              <a:rPr lang="en-US" sz="1500" b="1" dirty="0"/>
              <a:t> layer. </a:t>
            </a:r>
          </a:p>
          <a:p>
            <a:r>
              <a:rPr lang="en-US" sz="1500" b="1" dirty="0"/>
              <a:t> * Part slow moving, non-moving keep on the top rack</a:t>
            </a:r>
          </a:p>
          <a:p>
            <a:r>
              <a:rPr lang="en-US" sz="1500" b="1" dirty="0"/>
              <a:t> </a:t>
            </a:r>
            <a:r>
              <a:rPr lang="en-US" sz="1500" b="1" dirty="0">
                <a:solidFill>
                  <a:srgbClr val="FF0000"/>
                </a:solidFill>
              </a:rPr>
              <a:t>This case ”we will apply free location”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AEE5874-AA59-4943-A20F-A2102184146B}"/>
              </a:ext>
            </a:extLst>
          </p:cNvPr>
          <p:cNvSpPr/>
          <p:nvPr/>
        </p:nvSpPr>
        <p:spPr>
          <a:xfrm>
            <a:off x="-8563" y="513829"/>
            <a:ext cx="9134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/>
              <a:t>Case 3.Material long lead time (Rate 63%)</a:t>
            </a:r>
            <a:endParaRPr lang="en-US" sz="1600" u="sng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2999803-9FB5-41D4-9329-AB6731E0140F}"/>
              </a:ext>
            </a:extLst>
          </p:cNvPr>
          <p:cNvSpPr/>
          <p:nvPr/>
        </p:nvSpPr>
        <p:spPr>
          <a:xfrm>
            <a:off x="-38541" y="5579862"/>
            <a:ext cx="21304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*Calculate material type:</a:t>
            </a:r>
          </a:p>
          <a:p>
            <a:r>
              <a:rPr lang="en-US" sz="1200" dirty="0"/>
              <a:t>- long lead time</a:t>
            </a:r>
          </a:p>
          <a:p>
            <a:r>
              <a:rPr lang="en-US" sz="1200" dirty="0"/>
              <a:t>- Non-moving</a:t>
            </a:r>
          </a:p>
          <a:p>
            <a:r>
              <a:rPr lang="en-US" sz="1200" dirty="0"/>
              <a:t>- Slow moving</a:t>
            </a:r>
          </a:p>
          <a:p>
            <a:r>
              <a:rPr lang="en-US" sz="1200" dirty="0"/>
              <a:t>- Over stock</a:t>
            </a: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DE754D0-F7C6-46C0-BF22-2FAF75BD82FC}"/>
              </a:ext>
            </a:extLst>
          </p:cNvPr>
          <p:cNvGrpSpPr/>
          <p:nvPr/>
        </p:nvGrpSpPr>
        <p:grpSpPr>
          <a:xfrm>
            <a:off x="2850162" y="2650686"/>
            <a:ext cx="522305" cy="331587"/>
            <a:chOff x="425020" y="3323176"/>
            <a:chExt cx="873130" cy="550396"/>
          </a:xfrm>
          <a:noFill/>
        </p:grpSpPr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33A453F9-93E7-4CF1-A85F-54369F71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F9A7561B-4E3B-4ECE-B192-8340299F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58E4537-4412-4934-B549-E5381008351F}"/>
              </a:ext>
            </a:extLst>
          </p:cNvPr>
          <p:cNvGrpSpPr/>
          <p:nvPr/>
        </p:nvGrpSpPr>
        <p:grpSpPr>
          <a:xfrm>
            <a:off x="2841557" y="3022035"/>
            <a:ext cx="522305" cy="331587"/>
            <a:chOff x="425020" y="3323176"/>
            <a:chExt cx="873130" cy="550396"/>
          </a:xfrm>
          <a:noFill/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0C2375A4-3C70-4D8A-8E1B-CFBE26CE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E9DA7A95-E28B-4B38-851B-F19E8BE2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B532D-3D0F-4618-8FDA-34A635ACE5EF}"/>
              </a:ext>
            </a:extLst>
          </p:cNvPr>
          <p:cNvSpPr/>
          <p:nvPr/>
        </p:nvSpPr>
        <p:spPr>
          <a:xfrm>
            <a:off x="2487846" y="3499504"/>
            <a:ext cx="2057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E-map suggest location</a:t>
            </a:r>
          </a:p>
          <a:p>
            <a:r>
              <a:rPr lang="en-US" sz="1200" dirty="0"/>
              <a:t> blank can storing</a:t>
            </a:r>
          </a:p>
        </p:txBody>
      </p:sp>
      <p:pic>
        <p:nvPicPr>
          <p:cNvPr id="234" name="Picture 154" descr="sagyoW051">
            <a:extLst>
              <a:ext uri="{FF2B5EF4-FFF2-40B4-BE49-F238E27FC236}">
                <a16:creationId xmlns:a16="http://schemas.microsoft.com/office/drawing/2014/main" id="{1FCD08BE-C07C-4366-A941-B07B88BA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2956" y="3608632"/>
            <a:ext cx="710408" cy="6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F304C3AF-FEFD-4F1B-90F3-EDFA34BD25AB}"/>
              </a:ext>
            </a:extLst>
          </p:cNvPr>
          <p:cNvSpPr/>
          <p:nvPr/>
        </p:nvSpPr>
        <p:spPr>
          <a:xfrm>
            <a:off x="5481407" y="3965517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BDECB2-1543-48E4-8454-1A27CEF240E1}"/>
              </a:ext>
            </a:extLst>
          </p:cNvPr>
          <p:cNvGrpSpPr/>
          <p:nvPr/>
        </p:nvGrpSpPr>
        <p:grpSpPr>
          <a:xfrm>
            <a:off x="5994607" y="3429938"/>
            <a:ext cx="2964848" cy="505074"/>
            <a:chOff x="1743074" y="3387404"/>
            <a:chExt cx="10031779" cy="1868544"/>
          </a:xfrm>
        </p:grpSpPr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DC4EE561-E2DE-478A-9B96-92199FAA4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A51449D-01B7-449A-AE7F-596131243A91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AC790BF-BC23-4248-A0A5-14A5FA4388EB}"/>
              </a:ext>
            </a:extLst>
          </p:cNvPr>
          <p:cNvSpPr/>
          <p:nvPr/>
        </p:nvSpPr>
        <p:spPr>
          <a:xfrm>
            <a:off x="4341588" y="2872829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A1097697-CDDF-4043-8731-8FF07FED8FEE}"/>
              </a:ext>
            </a:extLst>
          </p:cNvPr>
          <p:cNvSpPr/>
          <p:nvPr/>
        </p:nvSpPr>
        <p:spPr>
          <a:xfrm>
            <a:off x="6736655" y="1282010"/>
            <a:ext cx="82586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5EED6AF-11BF-494B-9146-194F0567C195}"/>
              </a:ext>
            </a:extLst>
          </p:cNvPr>
          <p:cNvSpPr/>
          <p:nvPr/>
        </p:nvSpPr>
        <p:spPr>
          <a:xfrm>
            <a:off x="5594333" y="1291632"/>
            <a:ext cx="8547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482" name="Arrow: Right 481">
            <a:extLst>
              <a:ext uri="{FF2B5EF4-FFF2-40B4-BE49-F238E27FC236}">
                <a16:creationId xmlns:a16="http://schemas.microsoft.com/office/drawing/2014/main" id="{CEBEDBEE-1075-434B-B854-F92F289E39CE}"/>
              </a:ext>
            </a:extLst>
          </p:cNvPr>
          <p:cNvSpPr/>
          <p:nvPr/>
        </p:nvSpPr>
        <p:spPr>
          <a:xfrm>
            <a:off x="7841843" y="2865904"/>
            <a:ext cx="83752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0A4F9B-F32A-4C2D-AF85-5A54C2A3B6EB}"/>
              </a:ext>
            </a:extLst>
          </p:cNvPr>
          <p:cNvGrpSpPr/>
          <p:nvPr/>
        </p:nvGrpSpPr>
        <p:grpSpPr>
          <a:xfrm>
            <a:off x="8035439" y="1341603"/>
            <a:ext cx="1861198" cy="2046490"/>
            <a:chOff x="8102076" y="1341603"/>
            <a:chExt cx="1852451" cy="201065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B43985-3D65-4DB9-9C99-9254418DB38B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D48660-3EC9-4E96-8362-79878DAD8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040" y="2017002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0D4C4739-8A27-412A-A8CF-1C7897CD8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2076" y="2724098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5" name="Rectangle 484">
            <a:extLst>
              <a:ext uri="{FF2B5EF4-FFF2-40B4-BE49-F238E27FC236}">
                <a16:creationId xmlns:a16="http://schemas.microsoft.com/office/drawing/2014/main" id="{6C7783BD-5839-43C8-9CF0-9A1216F586FB}"/>
              </a:ext>
            </a:extLst>
          </p:cNvPr>
          <p:cNvSpPr/>
          <p:nvPr/>
        </p:nvSpPr>
        <p:spPr>
          <a:xfrm>
            <a:off x="7701754" y="1508747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4E7D839-6273-4320-8189-3766E8FB2213}"/>
              </a:ext>
            </a:extLst>
          </p:cNvPr>
          <p:cNvSpPr/>
          <p:nvPr/>
        </p:nvSpPr>
        <p:spPr>
          <a:xfrm>
            <a:off x="8635969" y="1509573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720C013C-74CA-4C9F-B15E-E96CB2491C49}"/>
              </a:ext>
            </a:extLst>
          </p:cNvPr>
          <p:cNvSpPr/>
          <p:nvPr/>
        </p:nvSpPr>
        <p:spPr>
          <a:xfrm>
            <a:off x="7754549" y="2181522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16DC37AE-740D-4CD5-A852-81B3C519F835}"/>
              </a:ext>
            </a:extLst>
          </p:cNvPr>
          <p:cNvSpPr/>
          <p:nvPr/>
        </p:nvSpPr>
        <p:spPr>
          <a:xfrm>
            <a:off x="8691884" y="2194864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0F2CDB4-B339-4E8F-96D2-5CBA962E6176}"/>
              </a:ext>
            </a:extLst>
          </p:cNvPr>
          <p:cNvSpPr/>
          <p:nvPr/>
        </p:nvSpPr>
        <p:spPr>
          <a:xfrm>
            <a:off x="7757895" y="2833411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9A16DD40-C119-4A87-BEB3-5498FBB0777D}"/>
              </a:ext>
            </a:extLst>
          </p:cNvPr>
          <p:cNvSpPr/>
          <p:nvPr/>
        </p:nvSpPr>
        <p:spPr>
          <a:xfrm>
            <a:off x="8714945" y="2826525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F12BCF-5705-4691-9A8A-81D345BFB108}"/>
              </a:ext>
            </a:extLst>
          </p:cNvPr>
          <p:cNvGrpSpPr/>
          <p:nvPr/>
        </p:nvGrpSpPr>
        <p:grpSpPr>
          <a:xfrm>
            <a:off x="10157080" y="1278748"/>
            <a:ext cx="1975705" cy="2134138"/>
            <a:chOff x="10157080" y="1326873"/>
            <a:chExt cx="1975705" cy="22379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F986B4-4841-4C60-9122-576E1A550FAA}"/>
                </a:ext>
              </a:extLst>
            </p:cNvPr>
            <p:cNvSpPr/>
            <p:nvPr/>
          </p:nvSpPr>
          <p:spPr>
            <a:xfrm>
              <a:off x="10356616" y="1380758"/>
              <a:ext cx="1776169" cy="2184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53">
              <a:extLst>
                <a:ext uri="{FF2B5EF4-FFF2-40B4-BE49-F238E27FC236}">
                  <a16:creationId xmlns:a16="http://schemas.microsoft.com/office/drawing/2014/main" id="{A564917C-DFB8-4A53-BAFE-564FAAC53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5190" y="1639945"/>
              <a:ext cx="483704" cy="350909"/>
              <a:chOff x="3699" y="1226"/>
              <a:chExt cx="527" cy="551"/>
            </a:xfrm>
          </p:grpSpPr>
          <p:sp>
            <p:nvSpPr>
              <p:cNvPr id="266" name="AutoShape 54">
                <a:extLst>
                  <a:ext uri="{FF2B5EF4-FFF2-40B4-BE49-F238E27FC236}">
                    <a16:creationId xmlns:a16="http://schemas.microsoft.com/office/drawing/2014/main" id="{9549284A-58E3-4790-9E73-A6F69906D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7" name="AutoShape 55">
                <a:extLst>
                  <a:ext uri="{FF2B5EF4-FFF2-40B4-BE49-F238E27FC236}">
                    <a16:creationId xmlns:a16="http://schemas.microsoft.com/office/drawing/2014/main" id="{6E064173-B291-4E06-8DB6-6ED2271A4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8" name="AutoShape 56">
                <a:extLst>
                  <a:ext uri="{FF2B5EF4-FFF2-40B4-BE49-F238E27FC236}">
                    <a16:creationId xmlns:a16="http://schemas.microsoft.com/office/drawing/2014/main" id="{D6103BDE-B911-4BDC-A7CF-1382F6E3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9" name="AutoShape 57">
                <a:extLst>
                  <a:ext uri="{FF2B5EF4-FFF2-40B4-BE49-F238E27FC236}">
                    <a16:creationId xmlns:a16="http://schemas.microsoft.com/office/drawing/2014/main" id="{7C351105-2D88-4C54-B343-2BFCFC058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0" name="AutoShape 58">
                <a:extLst>
                  <a:ext uri="{FF2B5EF4-FFF2-40B4-BE49-F238E27FC236}">
                    <a16:creationId xmlns:a16="http://schemas.microsoft.com/office/drawing/2014/main" id="{90383B88-5C4A-4E29-8DC0-9DF1694E2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1" name="AutoShape 59">
                <a:extLst>
                  <a:ext uri="{FF2B5EF4-FFF2-40B4-BE49-F238E27FC236}">
                    <a16:creationId xmlns:a16="http://schemas.microsoft.com/office/drawing/2014/main" id="{0539DF68-D700-4492-82FE-312B0BDA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2" name="AutoShape 60">
                <a:extLst>
                  <a:ext uri="{FF2B5EF4-FFF2-40B4-BE49-F238E27FC236}">
                    <a16:creationId xmlns:a16="http://schemas.microsoft.com/office/drawing/2014/main" id="{DEF03353-4D2C-404D-BEF6-06924AED8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3" name="AutoShape 61">
                <a:extLst>
                  <a:ext uri="{FF2B5EF4-FFF2-40B4-BE49-F238E27FC236}">
                    <a16:creationId xmlns:a16="http://schemas.microsoft.com/office/drawing/2014/main" id="{7824496B-9118-4681-A71C-167D6C504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4" name="AutoShape 62">
                <a:extLst>
                  <a:ext uri="{FF2B5EF4-FFF2-40B4-BE49-F238E27FC236}">
                    <a16:creationId xmlns:a16="http://schemas.microsoft.com/office/drawing/2014/main" id="{D6C07890-450D-45A8-BFFD-346E6714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5" name="AutoShape 63">
                <a:extLst>
                  <a:ext uri="{FF2B5EF4-FFF2-40B4-BE49-F238E27FC236}">
                    <a16:creationId xmlns:a16="http://schemas.microsoft.com/office/drawing/2014/main" id="{E8B9BD96-0BEA-4E79-9180-9DFE9E7D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6" name="AutoShape 64">
                <a:extLst>
                  <a:ext uri="{FF2B5EF4-FFF2-40B4-BE49-F238E27FC236}">
                    <a16:creationId xmlns:a16="http://schemas.microsoft.com/office/drawing/2014/main" id="{21D8C22D-B1DF-4DBC-A7C1-2C6C6479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7" name="AutoShape 65">
                <a:extLst>
                  <a:ext uri="{FF2B5EF4-FFF2-40B4-BE49-F238E27FC236}">
                    <a16:creationId xmlns:a16="http://schemas.microsoft.com/office/drawing/2014/main" id="{1B991CA9-6E13-4784-BE6A-C98221787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8" name="AutoShape 66">
                <a:extLst>
                  <a:ext uri="{FF2B5EF4-FFF2-40B4-BE49-F238E27FC236}">
                    <a16:creationId xmlns:a16="http://schemas.microsoft.com/office/drawing/2014/main" id="{DA52DDF4-100E-4C68-B723-CCF11E486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9" name="AutoShape 67">
                <a:extLst>
                  <a:ext uri="{FF2B5EF4-FFF2-40B4-BE49-F238E27FC236}">
                    <a16:creationId xmlns:a16="http://schemas.microsoft.com/office/drawing/2014/main" id="{3899BB7D-700F-4E01-953C-08D685BCB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0" name="AutoShape 68">
                <a:extLst>
                  <a:ext uri="{FF2B5EF4-FFF2-40B4-BE49-F238E27FC236}">
                    <a16:creationId xmlns:a16="http://schemas.microsoft.com/office/drawing/2014/main" id="{8C16F45A-5C8F-46E9-B666-6CB26D849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1" name="Line 69">
                <a:extLst>
                  <a:ext uri="{FF2B5EF4-FFF2-40B4-BE49-F238E27FC236}">
                    <a16:creationId xmlns:a16="http://schemas.microsoft.com/office/drawing/2014/main" id="{A34E0E79-08E7-4F76-9CDE-BD6022FC8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Line 70">
                <a:extLst>
                  <a:ext uri="{FF2B5EF4-FFF2-40B4-BE49-F238E27FC236}">
                    <a16:creationId xmlns:a16="http://schemas.microsoft.com/office/drawing/2014/main" id="{731F156D-7CE5-4D8B-AC16-8B0826DEE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Line 71">
                <a:extLst>
                  <a:ext uri="{FF2B5EF4-FFF2-40B4-BE49-F238E27FC236}">
                    <a16:creationId xmlns:a16="http://schemas.microsoft.com/office/drawing/2014/main" id="{5B999567-2519-4F51-9445-685B9885B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4" name="Group 53">
              <a:extLst>
                <a:ext uri="{FF2B5EF4-FFF2-40B4-BE49-F238E27FC236}">
                  <a16:creationId xmlns:a16="http://schemas.microsoft.com/office/drawing/2014/main" id="{A35F53B0-D6BA-4F01-8B9D-11F41BD11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9568" y="1641221"/>
              <a:ext cx="483704" cy="350909"/>
              <a:chOff x="3699" y="1226"/>
              <a:chExt cx="527" cy="551"/>
            </a:xfrm>
          </p:grpSpPr>
          <p:sp>
            <p:nvSpPr>
              <p:cNvPr id="285" name="AutoShape 54">
                <a:extLst>
                  <a:ext uri="{FF2B5EF4-FFF2-40B4-BE49-F238E27FC236}">
                    <a16:creationId xmlns:a16="http://schemas.microsoft.com/office/drawing/2014/main" id="{F4A02FCB-CB00-4D90-A71F-D8DBB3C64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6" name="AutoShape 55">
                <a:extLst>
                  <a:ext uri="{FF2B5EF4-FFF2-40B4-BE49-F238E27FC236}">
                    <a16:creationId xmlns:a16="http://schemas.microsoft.com/office/drawing/2014/main" id="{B7FCF35B-5A17-4C4D-B673-F495C1853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" name="AutoShape 56">
                <a:extLst>
                  <a:ext uri="{FF2B5EF4-FFF2-40B4-BE49-F238E27FC236}">
                    <a16:creationId xmlns:a16="http://schemas.microsoft.com/office/drawing/2014/main" id="{CCEA48D8-CFDD-45C5-A8A1-2D08123DF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8" name="AutoShape 57">
                <a:extLst>
                  <a:ext uri="{FF2B5EF4-FFF2-40B4-BE49-F238E27FC236}">
                    <a16:creationId xmlns:a16="http://schemas.microsoft.com/office/drawing/2014/main" id="{F6AE96D3-3B56-497B-8A37-2F0B585C9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9" name="AutoShape 58">
                <a:extLst>
                  <a:ext uri="{FF2B5EF4-FFF2-40B4-BE49-F238E27FC236}">
                    <a16:creationId xmlns:a16="http://schemas.microsoft.com/office/drawing/2014/main" id="{D3E14237-3A14-4656-A328-410F2347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0" name="AutoShape 59">
                <a:extLst>
                  <a:ext uri="{FF2B5EF4-FFF2-40B4-BE49-F238E27FC236}">
                    <a16:creationId xmlns:a16="http://schemas.microsoft.com/office/drawing/2014/main" id="{1E4CD4AF-7AB5-45FC-9D27-568CB91C1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1" name="AutoShape 60">
                <a:extLst>
                  <a:ext uri="{FF2B5EF4-FFF2-40B4-BE49-F238E27FC236}">
                    <a16:creationId xmlns:a16="http://schemas.microsoft.com/office/drawing/2014/main" id="{A4003A13-061F-48B5-A3BF-184C007B2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2" name="AutoShape 61">
                <a:extLst>
                  <a:ext uri="{FF2B5EF4-FFF2-40B4-BE49-F238E27FC236}">
                    <a16:creationId xmlns:a16="http://schemas.microsoft.com/office/drawing/2014/main" id="{B5751B19-1546-4508-881E-9AF1E9ABB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3" name="AutoShape 62">
                <a:extLst>
                  <a:ext uri="{FF2B5EF4-FFF2-40B4-BE49-F238E27FC236}">
                    <a16:creationId xmlns:a16="http://schemas.microsoft.com/office/drawing/2014/main" id="{589F9819-805B-4755-9819-CE552E81B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4" name="AutoShape 63">
                <a:extLst>
                  <a:ext uri="{FF2B5EF4-FFF2-40B4-BE49-F238E27FC236}">
                    <a16:creationId xmlns:a16="http://schemas.microsoft.com/office/drawing/2014/main" id="{A1BB46F0-EC2A-407A-8FE1-BCDEDCBA1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5" name="AutoShape 64">
                <a:extLst>
                  <a:ext uri="{FF2B5EF4-FFF2-40B4-BE49-F238E27FC236}">
                    <a16:creationId xmlns:a16="http://schemas.microsoft.com/office/drawing/2014/main" id="{47C61D52-57C9-4516-BD15-C797ECE0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6" name="AutoShape 65">
                <a:extLst>
                  <a:ext uri="{FF2B5EF4-FFF2-40B4-BE49-F238E27FC236}">
                    <a16:creationId xmlns:a16="http://schemas.microsoft.com/office/drawing/2014/main" id="{ECC0441C-67D1-45F7-A7B9-1F283EDD1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7" name="AutoShape 66">
                <a:extLst>
                  <a:ext uri="{FF2B5EF4-FFF2-40B4-BE49-F238E27FC236}">
                    <a16:creationId xmlns:a16="http://schemas.microsoft.com/office/drawing/2014/main" id="{0FAD6004-5B10-41B9-90AB-2B6A116E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8" name="AutoShape 67">
                <a:extLst>
                  <a:ext uri="{FF2B5EF4-FFF2-40B4-BE49-F238E27FC236}">
                    <a16:creationId xmlns:a16="http://schemas.microsoft.com/office/drawing/2014/main" id="{29C0B443-405D-4557-A7CA-80A11BBFC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9" name="AutoShape 68">
                <a:extLst>
                  <a:ext uri="{FF2B5EF4-FFF2-40B4-BE49-F238E27FC236}">
                    <a16:creationId xmlns:a16="http://schemas.microsoft.com/office/drawing/2014/main" id="{A338D39F-DB8F-4C33-A460-029D88DAB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0" name="Line 69">
                <a:extLst>
                  <a:ext uri="{FF2B5EF4-FFF2-40B4-BE49-F238E27FC236}">
                    <a16:creationId xmlns:a16="http://schemas.microsoft.com/office/drawing/2014/main" id="{0410E493-AF15-4C3A-AAC0-7109CE10D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70">
                <a:extLst>
                  <a:ext uri="{FF2B5EF4-FFF2-40B4-BE49-F238E27FC236}">
                    <a16:creationId xmlns:a16="http://schemas.microsoft.com/office/drawing/2014/main" id="{23E26E60-CA87-4955-B23E-4E5B26DCB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71">
                <a:extLst>
                  <a:ext uri="{FF2B5EF4-FFF2-40B4-BE49-F238E27FC236}">
                    <a16:creationId xmlns:a16="http://schemas.microsoft.com/office/drawing/2014/main" id="{D60EFF94-FBB8-4FAF-94C6-C36197CE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3" name="Group 53">
              <a:extLst>
                <a:ext uri="{FF2B5EF4-FFF2-40B4-BE49-F238E27FC236}">
                  <a16:creationId xmlns:a16="http://schemas.microsoft.com/office/drawing/2014/main" id="{A6DB47C3-A8C5-470A-84C1-87CAAB56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774" y="1639945"/>
              <a:ext cx="483704" cy="350909"/>
              <a:chOff x="3699" y="1226"/>
              <a:chExt cx="527" cy="551"/>
            </a:xfrm>
          </p:grpSpPr>
          <p:sp>
            <p:nvSpPr>
              <p:cNvPr id="304" name="AutoShape 54">
                <a:extLst>
                  <a:ext uri="{FF2B5EF4-FFF2-40B4-BE49-F238E27FC236}">
                    <a16:creationId xmlns:a16="http://schemas.microsoft.com/office/drawing/2014/main" id="{7288C1A5-57DE-4729-9FBB-72A4F76AB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5" name="AutoShape 55">
                <a:extLst>
                  <a:ext uri="{FF2B5EF4-FFF2-40B4-BE49-F238E27FC236}">
                    <a16:creationId xmlns:a16="http://schemas.microsoft.com/office/drawing/2014/main" id="{F4DF5F5C-5B20-4021-9A9A-3254ADDAF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6" name="AutoShape 56">
                <a:extLst>
                  <a:ext uri="{FF2B5EF4-FFF2-40B4-BE49-F238E27FC236}">
                    <a16:creationId xmlns:a16="http://schemas.microsoft.com/office/drawing/2014/main" id="{538411CC-0868-4C32-8976-8DF2CFE0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7" name="AutoShape 57">
                <a:extLst>
                  <a:ext uri="{FF2B5EF4-FFF2-40B4-BE49-F238E27FC236}">
                    <a16:creationId xmlns:a16="http://schemas.microsoft.com/office/drawing/2014/main" id="{5B1179A5-AB18-4C66-8F1B-62808A38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8" name="AutoShape 58">
                <a:extLst>
                  <a:ext uri="{FF2B5EF4-FFF2-40B4-BE49-F238E27FC236}">
                    <a16:creationId xmlns:a16="http://schemas.microsoft.com/office/drawing/2014/main" id="{9168DBEA-E7CD-4B8F-8258-6E2067FAC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9" name="AutoShape 59">
                <a:extLst>
                  <a:ext uri="{FF2B5EF4-FFF2-40B4-BE49-F238E27FC236}">
                    <a16:creationId xmlns:a16="http://schemas.microsoft.com/office/drawing/2014/main" id="{460140CA-EEFB-4430-B2AB-77B6EF345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0" name="AutoShape 60">
                <a:extLst>
                  <a:ext uri="{FF2B5EF4-FFF2-40B4-BE49-F238E27FC236}">
                    <a16:creationId xmlns:a16="http://schemas.microsoft.com/office/drawing/2014/main" id="{EAACE9D7-249F-48B6-8B62-71030AD3A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1" name="AutoShape 61">
                <a:extLst>
                  <a:ext uri="{FF2B5EF4-FFF2-40B4-BE49-F238E27FC236}">
                    <a16:creationId xmlns:a16="http://schemas.microsoft.com/office/drawing/2014/main" id="{D8238268-CC59-4E77-8D76-1203E23D6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2" name="AutoShape 62">
                <a:extLst>
                  <a:ext uri="{FF2B5EF4-FFF2-40B4-BE49-F238E27FC236}">
                    <a16:creationId xmlns:a16="http://schemas.microsoft.com/office/drawing/2014/main" id="{92ACE15B-D25C-4D87-9C38-58F4196F5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3" name="AutoShape 63">
                <a:extLst>
                  <a:ext uri="{FF2B5EF4-FFF2-40B4-BE49-F238E27FC236}">
                    <a16:creationId xmlns:a16="http://schemas.microsoft.com/office/drawing/2014/main" id="{D2929CB8-9798-4A8E-B4CF-92AE9909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4" name="AutoShape 64">
                <a:extLst>
                  <a:ext uri="{FF2B5EF4-FFF2-40B4-BE49-F238E27FC236}">
                    <a16:creationId xmlns:a16="http://schemas.microsoft.com/office/drawing/2014/main" id="{9199B09F-D80D-4E0C-BED0-0A04621C6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5" name="AutoShape 65">
                <a:extLst>
                  <a:ext uri="{FF2B5EF4-FFF2-40B4-BE49-F238E27FC236}">
                    <a16:creationId xmlns:a16="http://schemas.microsoft.com/office/drawing/2014/main" id="{32C486A7-50BA-45F0-9FE4-13DF94E5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6" name="AutoShape 66">
                <a:extLst>
                  <a:ext uri="{FF2B5EF4-FFF2-40B4-BE49-F238E27FC236}">
                    <a16:creationId xmlns:a16="http://schemas.microsoft.com/office/drawing/2014/main" id="{5B9E9A31-3A90-44D4-95C4-6C868668C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7" name="AutoShape 67">
                <a:extLst>
                  <a:ext uri="{FF2B5EF4-FFF2-40B4-BE49-F238E27FC236}">
                    <a16:creationId xmlns:a16="http://schemas.microsoft.com/office/drawing/2014/main" id="{78CD1EFD-5F91-4A06-82CD-FD97C0E9D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8" name="AutoShape 68">
                <a:extLst>
                  <a:ext uri="{FF2B5EF4-FFF2-40B4-BE49-F238E27FC236}">
                    <a16:creationId xmlns:a16="http://schemas.microsoft.com/office/drawing/2014/main" id="{172CDE56-C0B9-46C4-AFB5-1E2B5AC44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9" name="Line 69">
                <a:extLst>
                  <a:ext uri="{FF2B5EF4-FFF2-40B4-BE49-F238E27FC236}">
                    <a16:creationId xmlns:a16="http://schemas.microsoft.com/office/drawing/2014/main" id="{4859A9D7-C35A-40D3-BC13-A241376BC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Line 70">
                <a:extLst>
                  <a:ext uri="{FF2B5EF4-FFF2-40B4-BE49-F238E27FC236}">
                    <a16:creationId xmlns:a16="http://schemas.microsoft.com/office/drawing/2014/main" id="{411BFCC8-5786-41DA-996C-99FBCE79F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Line 71">
                <a:extLst>
                  <a:ext uri="{FF2B5EF4-FFF2-40B4-BE49-F238E27FC236}">
                    <a16:creationId xmlns:a16="http://schemas.microsoft.com/office/drawing/2014/main" id="{F44BD478-6E2A-4D51-B458-8C2A2809D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01A8AB9-0704-480A-AAF8-700D58841854}"/>
                </a:ext>
              </a:extLst>
            </p:cNvPr>
            <p:cNvSpPr/>
            <p:nvPr/>
          </p:nvSpPr>
          <p:spPr>
            <a:xfrm>
              <a:off x="10157080" y="1441036"/>
              <a:ext cx="159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34BE36ED-15F6-4D17-8A44-B709824D03BD}"/>
                </a:ext>
              </a:extLst>
            </p:cNvPr>
            <p:cNvSpPr/>
            <p:nvPr/>
          </p:nvSpPr>
          <p:spPr>
            <a:xfrm>
              <a:off x="10388388" y="1326873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1</a:t>
              </a:r>
            </a:p>
          </p:txBody>
        </p:sp>
        <p:grpSp>
          <p:nvGrpSpPr>
            <p:cNvPr id="493" name="Group 53">
              <a:extLst>
                <a:ext uri="{FF2B5EF4-FFF2-40B4-BE49-F238E27FC236}">
                  <a16:creationId xmlns:a16="http://schemas.microsoft.com/office/drawing/2014/main" id="{94C3854A-14A9-4770-9573-6EC6757AA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7658" y="2394775"/>
              <a:ext cx="483704" cy="350909"/>
              <a:chOff x="3699" y="1226"/>
              <a:chExt cx="527" cy="551"/>
            </a:xfrm>
          </p:grpSpPr>
          <p:sp>
            <p:nvSpPr>
              <p:cNvPr id="494" name="AutoShape 54">
                <a:extLst>
                  <a:ext uri="{FF2B5EF4-FFF2-40B4-BE49-F238E27FC236}">
                    <a16:creationId xmlns:a16="http://schemas.microsoft.com/office/drawing/2014/main" id="{9F51E75D-DFCE-4BF1-9933-7F76A1E96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5" name="AutoShape 55">
                <a:extLst>
                  <a:ext uri="{FF2B5EF4-FFF2-40B4-BE49-F238E27FC236}">
                    <a16:creationId xmlns:a16="http://schemas.microsoft.com/office/drawing/2014/main" id="{F078015A-096F-4337-9104-A659D49C8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6" name="AutoShape 56">
                <a:extLst>
                  <a:ext uri="{FF2B5EF4-FFF2-40B4-BE49-F238E27FC236}">
                    <a16:creationId xmlns:a16="http://schemas.microsoft.com/office/drawing/2014/main" id="{2F0426E2-A98D-41A0-9F7B-AA8D7F1BF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7" name="AutoShape 57">
                <a:extLst>
                  <a:ext uri="{FF2B5EF4-FFF2-40B4-BE49-F238E27FC236}">
                    <a16:creationId xmlns:a16="http://schemas.microsoft.com/office/drawing/2014/main" id="{6BF775E6-7F4B-43CB-91FD-7ACD399B4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8" name="AutoShape 58">
                <a:extLst>
                  <a:ext uri="{FF2B5EF4-FFF2-40B4-BE49-F238E27FC236}">
                    <a16:creationId xmlns:a16="http://schemas.microsoft.com/office/drawing/2014/main" id="{B9EF005B-023C-4119-9D5B-3BD595B03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9" name="AutoShape 59">
                <a:extLst>
                  <a:ext uri="{FF2B5EF4-FFF2-40B4-BE49-F238E27FC236}">
                    <a16:creationId xmlns:a16="http://schemas.microsoft.com/office/drawing/2014/main" id="{460AF122-B774-49FF-BE74-46DEE07C9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0" name="AutoShape 60">
                <a:extLst>
                  <a:ext uri="{FF2B5EF4-FFF2-40B4-BE49-F238E27FC236}">
                    <a16:creationId xmlns:a16="http://schemas.microsoft.com/office/drawing/2014/main" id="{1F80B46D-48EE-4A55-853A-1008C844E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1" name="AutoShape 61">
                <a:extLst>
                  <a:ext uri="{FF2B5EF4-FFF2-40B4-BE49-F238E27FC236}">
                    <a16:creationId xmlns:a16="http://schemas.microsoft.com/office/drawing/2014/main" id="{E4EF7C3D-CB43-4F3B-B8D1-76DDE9048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2" name="AutoShape 62">
                <a:extLst>
                  <a:ext uri="{FF2B5EF4-FFF2-40B4-BE49-F238E27FC236}">
                    <a16:creationId xmlns:a16="http://schemas.microsoft.com/office/drawing/2014/main" id="{4AABC5F7-CFDC-4E2E-81B2-965FB19B1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3" name="AutoShape 63">
                <a:extLst>
                  <a:ext uri="{FF2B5EF4-FFF2-40B4-BE49-F238E27FC236}">
                    <a16:creationId xmlns:a16="http://schemas.microsoft.com/office/drawing/2014/main" id="{5F07DF22-FEC2-4668-ACC9-095A0DC7D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4" name="AutoShape 64">
                <a:extLst>
                  <a:ext uri="{FF2B5EF4-FFF2-40B4-BE49-F238E27FC236}">
                    <a16:creationId xmlns:a16="http://schemas.microsoft.com/office/drawing/2014/main" id="{E9AA79B4-071B-4BDE-BF9D-AEA346EC0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5" name="AutoShape 65">
                <a:extLst>
                  <a:ext uri="{FF2B5EF4-FFF2-40B4-BE49-F238E27FC236}">
                    <a16:creationId xmlns:a16="http://schemas.microsoft.com/office/drawing/2014/main" id="{C48003E8-51F9-4AFD-8AC6-B896FC5C2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6" name="AutoShape 66">
                <a:extLst>
                  <a:ext uri="{FF2B5EF4-FFF2-40B4-BE49-F238E27FC236}">
                    <a16:creationId xmlns:a16="http://schemas.microsoft.com/office/drawing/2014/main" id="{4D329EB2-160C-4FA5-928F-5361B8B72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7" name="AutoShape 67">
                <a:extLst>
                  <a:ext uri="{FF2B5EF4-FFF2-40B4-BE49-F238E27FC236}">
                    <a16:creationId xmlns:a16="http://schemas.microsoft.com/office/drawing/2014/main" id="{9A5ABEE7-2AA8-4BB8-9F41-FC3EB50F4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8" name="AutoShape 68">
                <a:extLst>
                  <a:ext uri="{FF2B5EF4-FFF2-40B4-BE49-F238E27FC236}">
                    <a16:creationId xmlns:a16="http://schemas.microsoft.com/office/drawing/2014/main" id="{F6BFD87A-9810-4FD1-B5E3-2C76C6D96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9" name="Line 69">
                <a:extLst>
                  <a:ext uri="{FF2B5EF4-FFF2-40B4-BE49-F238E27FC236}">
                    <a16:creationId xmlns:a16="http://schemas.microsoft.com/office/drawing/2014/main" id="{8A3EDDBB-B999-43C3-9894-DA4588B94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Line 70">
                <a:extLst>
                  <a:ext uri="{FF2B5EF4-FFF2-40B4-BE49-F238E27FC236}">
                    <a16:creationId xmlns:a16="http://schemas.microsoft.com/office/drawing/2014/main" id="{B3E7CB0F-155B-487B-B070-D3E9E7C7D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1" name="Line 71">
                <a:extLst>
                  <a:ext uri="{FF2B5EF4-FFF2-40B4-BE49-F238E27FC236}">
                    <a16:creationId xmlns:a16="http://schemas.microsoft.com/office/drawing/2014/main" id="{C33C8383-6F2B-4E3C-BE59-4BE10CB21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2" name="Group 53">
              <a:extLst>
                <a:ext uri="{FF2B5EF4-FFF2-40B4-BE49-F238E27FC236}">
                  <a16:creationId xmlns:a16="http://schemas.microsoft.com/office/drawing/2014/main" id="{0A87CCED-5E29-4A05-8B0E-BA52E5E80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2036" y="2396051"/>
              <a:ext cx="483704" cy="350909"/>
              <a:chOff x="3699" y="1226"/>
              <a:chExt cx="527" cy="551"/>
            </a:xfrm>
          </p:grpSpPr>
          <p:sp>
            <p:nvSpPr>
              <p:cNvPr id="513" name="AutoShape 54">
                <a:extLst>
                  <a:ext uri="{FF2B5EF4-FFF2-40B4-BE49-F238E27FC236}">
                    <a16:creationId xmlns:a16="http://schemas.microsoft.com/office/drawing/2014/main" id="{14D5C9AB-48DF-4E67-8C0C-874DE793C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4" name="AutoShape 55">
                <a:extLst>
                  <a:ext uri="{FF2B5EF4-FFF2-40B4-BE49-F238E27FC236}">
                    <a16:creationId xmlns:a16="http://schemas.microsoft.com/office/drawing/2014/main" id="{40366CD2-C588-466B-A615-E7FBF64E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5" name="AutoShape 56">
                <a:extLst>
                  <a:ext uri="{FF2B5EF4-FFF2-40B4-BE49-F238E27FC236}">
                    <a16:creationId xmlns:a16="http://schemas.microsoft.com/office/drawing/2014/main" id="{38199AFF-2383-4DBC-AEC1-4172A2F2B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6" name="AutoShape 57">
                <a:extLst>
                  <a:ext uri="{FF2B5EF4-FFF2-40B4-BE49-F238E27FC236}">
                    <a16:creationId xmlns:a16="http://schemas.microsoft.com/office/drawing/2014/main" id="{20E1AFF1-2D90-465D-8787-E46B6D70A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7" name="AutoShape 58">
                <a:extLst>
                  <a:ext uri="{FF2B5EF4-FFF2-40B4-BE49-F238E27FC236}">
                    <a16:creationId xmlns:a16="http://schemas.microsoft.com/office/drawing/2014/main" id="{EA7AC52E-0995-42B1-807B-71FD9A951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8" name="AutoShape 59">
                <a:extLst>
                  <a:ext uri="{FF2B5EF4-FFF2-40B4-BE49-F238E27FC236}">
                    <a16:creationId xmlns:a16="http://schemas.microsoft.com/office/drawing/2014/main" id="{F4ECAF2D-E211-4DED-8C4E-C265D5268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9" name="AutoShape 60">
                <a:extLst>
                  <a:ext uri="{FF2B5EF4-FFF2-40B4-BE49-F238E27FC236}">
                    <a16:creationId xmlns:a16="http://schemas.microsoft.com/office/drawing/2014/main" id="{7E377A0D-3963-4106-9CFD-EB7E42B75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0" name="AutoShape 61">
                <a:extLst>
                  <a:ext uri="{FF2B5EF4-FFF2-40B4-BE49-F238E27FC236}">
                    <a16:creationId xmlns:a16="http://schemas.microsoft.com/office/drawing/2014/main" id="{85936C89-2CE2-4E01-9DD7-622C825CB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1" name="AutoShape 62">
                <a:extLst>
                  <a:ext uri="{FF2B5EF4-FFF2-40B4-BE49-F238E27FC236}">
                    <a16:creationId xmlns:a16="http://schemas.microsoft.com/office/drawing/2014/main" id="{49299514-92B6-425B-912C-47707FBD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2" name="AutoShape 63">
                <a:extLst>
                  <a:ext uri="{FF2B5EF4-FFF2-40B4-BE49-F238E27FC236}">
                    <a16:creationId xmlns:a16="http://schemas.microsoft.com/office/drawing/2014/main" id="{40512D7B-3DE5-48D9-80B1-9A92B5D09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3" name="AutoShape 64">
                <a:extLst>
                  <a:ext uri="{FF2B5EF4-FFF2-40B4-BE49-F238E27FC236}">
                    <a16:creationId xmlns:a16="http://schemas.microsoft.com/office/drawing/2014/main" id="{4DFD564C-3B6C-40C6-9456-B643C964A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4" name="AutoShape 65">
                <a:extLst>
                  <a:ext uri="{FF2B5EF4-FFF2-40B4-BE49-F238E27FC236}">
                    <a16:creationId xmlns:a16="http://schemas.microsoft.com/office/drawing/2014/main" id="{7633BEDF-28C4-4051-9AF7-163DF6BFE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5" name="AutoShape 66">
                <a:extLst>
                  <a:ext uri="{FF2B5EF4-FFF2-40B4-BE49-F238E27FC236}">
                    <a16:creationId xmlns:a16="http://schemas.microsoft.com/office/drawing/2014/main" id="{5CDB28BD-B528-4519-AEA3-8C65AAD5C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6" name="AutoShape 67">
                <a:extLst>
                  <a:ext uri="{FF2B5EF4-FFF2-40B4-BE49-F238E27FC236}">
                    <a16:creationId xmlns:a16="http://schemas.microsoft.com/office/drawing/2014/main" id="{3E43F6A8-A598-4DFA-8213-F3F940863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7" name="AutoShape 68">
                <a:extLst>
                  <a:ext uri="{FF2B5EF4-FFF2-40B4-BE49-F238E27FC236}">
                    <a16:creationId xmlns:a16="http://schemas.microsoft.com/office/drawing/2014/main" id="{A1D5F48F-0BD6-4588-9B2A-2EFC948BF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8" name="Line 69">
                <a:extLst>
                  <a:ext uri="{FF2B5EF4-FFF2-40B4-BE49-F238E27FC236}">
                    <a16:creationId xmlns:a16="http://schemas.microsoft.com/office/drawing/2014/main" id="{0D90F529-A977-49D1-B7CF-2D3E18309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9" name="Line 70">
                <a:extLst>
                  <a:ext uri="{FF2B5EF4-FFF2-40B4-BE49-F238E27FC236}">
                    <a16:creationId xmlns:a16="http://schemas.microsoft.com/office/drawing/2014/main" id="{4DA82928-4049-450B-B47B-E16A7557B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" name="Line 71">
                <a:extLst>
                  <a:ext uri="{FF2B5EF4-FFF2-40B4-BE49-F238E27FC236}">
                    <a16:creationId xmlns:a16="http://schemas.microsoft.com/office/drawing/2014/main" id="{D8232B28-B7D3-4392-AFE2-9927DBF29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1" name="Group 53">
              <a:extLst>
                <a:ext uri="{FF2B5EF4-FFF2-40B4-BE49-F238E27FC236}">
                  <a16:creationId xmlns:a16="http://schemas.microsoft.com/office/drawing/2014/main" id="{441DF341-7A98-4B4D-888C-0B30EE676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97242" y="2394775"/>
              <a:ext cx="483704" cy="350909"/>
              <a:chOff x="3699" y="1226"/>
              <a:chExt cx="527" cy="551"/>
            </a:xfrm>
          </p:grpSpPr>
          <p:sp>
            <p:nvSpPr>
              <p:cNvPr id="532" name="AutoShape 54">
                <a:extLst>
                  <a:ext uri="{FF2B5EF4-FFF2-40B4-BE49-F238E27FC236}">
                    <a16:creationId xmlns:a16="http://schemas.microsoft.com/office/drawing/2014/main" id="{57582285-35CC-418A-838A-56B2BB7BB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3" name="AutoShape 55">
                <a:extLst>
                  <a:ext uri="{FF2B5EF4-FFF2-40B4-BE49-F238E27FC236}">
                    <a16:creationId xmlns:a16="http://schemas.microsoft.com/office/drawing/2014/main" id="{20BC34AA-C27D-41FC-8DB2-D392C712A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4" name="AutoShape 56">
                <a:extLst>
                  <a:ext uri="{FF2B5EF4-FFF2-40B4-BE49-F238E27FC236}">
                    <a16:creationId xmlns:a16="http://schemas.microsoft.com/office/drawing/2014/main" id="{4A2220FD-2C95-4AC4-88FA-18DBDB297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5" name="AutoShape 57">
                <a:extLst>
                  <a:ext uri="{FF2B5EF4-FFF2-40B4-BE49-F238E27FC236}">
                    <a16:creationId xmlns:a16="http://schemas.microsoft.com/office/drawing/2014/main" id="{677764A1-451E-47D5-8ECB-0394A77F0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6" name="AutoShape 58">
                <a:extLst>
                  <a:ext uri="{FF2B5EF4-FFF2-40B4-BE49-F238E27FC236}">
                    <a16:creationId xmlns:a16="http://schemas.microsoft.com/office/drawing/2014/main" id="{07C484A8-41CF-4996-8F4A-A91AF499D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7" name="AutoShape 59">
                <a:extLst>
                  <a:ext uri="{FF2B5EF4-FFF2-40B4-BE49-F238E27FC236}">
                    <a16:creationId xmlns:a16="http://schemas.microsoft.com/office/drawing/2014/main" id="{134268DC-2470-4199-9329-F3BACB7CD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8" name="AutoShape 60">
                <a:extLst>
                  <a:ext uri="{FF2B5EF4-FFF2-40B4-BE49-F238E27FC236}">
                    <a16:creationId xmlns:a16="http://schemas.microsoft.com/office/drawing/2014/main" id="{7B6D2656-949C-4608-B4AF-2A6DC3C7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9" name="AutoShape 61">
                <a:extLst>
                  <a:ext uri="{FF2B5EF4-FFF2-40B4-BE49-F238E27FC236}">
                    <a16:creationId xmlns:a16="http://schemas.microsoft.com/office/drawing/2014/main" id="{66F3E902-57BC-4E83-9225-2C4A576FE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0" name="AutoShape 62">
                <a:extLst>
                  <a:ext uri="{FF2B5EF4-FFF2-40B4-BE49-F238E27FC236}">
                    <a16:creationId xmlns:a16="http://schemas.microsoft.com/office/drawing/2014/main" id="{A5D12A91-90FA-4047-A385-BD5010903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1" name="AutoShape 63">
                <a:extLst>
                  <a:ext uri="{FF2B5EF4-FFF2-40B4-BE49-F238E27FC236}">
                    <a16:creationId xmlns:a16="http://schemas.microsoft.com/office/drawing/2014/main" id="{F7FCB6AD-BB6D-4314-BCBD-806B1D43F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2" name="AutoShape 64">
                <a:extLst>
                  <a:ext uri="{FF2B5EF4-FFF2-40B4-BE49-F238E27FC236}">
                    <a16:creationId xmlns:a16="http://schemas.microsoft.com/office/drawing/2014/main" id="{4AE426B9-D09A-476C-9FDF-45D4851F6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3" name="AutoShape 65">
                <a:extLst>
                  <a:ext uri="{FF2B5EF4-FFF2-40B4-BE49-F238E27FC236}">
                    <a16:creationId xmlns:a16="http://schemas.microsoft.com/office/drawing/2014/main" id="{773C21B5-75A5-4B81-9EF7-CC3C2849C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4" name="AutoShape 66">
                <a:extLst>
                  <a:ext uri="{FF2B5EF4-FFF2-40B4-BE49-F238E27FC236}">
                    <a16:creationId xmlns:a16="http://schemas.microsoft.com/office/drawing/2014/main" id="{D70CB08B-9C7B-4CAB-A06F-5D8A31653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5" name="AutoShape 67">
                <a:extLst>
                  <a:ext uri="{FF2B5EF4-FFF2-40B4-BE49-F238E27FC236}">
                    <a16:creationId xmlns:a16="http://schemas.microsoft.com/office/drawing/2014/main" id="{A78BAFBB-51EA-4541-A9AB-81182CB62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6" name="AutoShape 68">
                <a:extLst>
                  <a:ext uri="{FF2B5EF4-FFF2-40B4-BE49-F238E27FC236}">
                    <a16:creationId xmlns:a16="http://schemas.microsoft.com/office/drawing/2014/main" id="{DDD8C6B4-4464-4051-BE6E-71200207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7" name="Line 69">
                <a:extLst>
                  <a:ext uri="{FF2B5EF4-FFF2-40B4-BE49-F238E27FC236}">
                    <a16:creationId xmlns:a16="http://schemas.microsoft.com/office/drawing/2014/main" id="{5B94A808-A7D9-4DE1-95BA-378729497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8" name="Line 70">
                <a:extLst>
                  <a:ext uri="{FF2B5EF4-FFF2-40B4-BE49-F238E27FC236}">
                    <a16:creationId xmlns:a16="http://schemas.microsoft.com/office/drawing/2014/main" id="{77CF6355-31E6-4F4A-B980-E7FD33B20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9" name="Line 71">
                <a:extLst>
                  <a:ext uri="{FF2B5EF4-FFF2-40B4-BE49-F238E27FC236}">
                    <a16:creationId xmlns:a16="http://schemas.microsoft.com/office/drawing/2014/main" id="{6BF33B3E-A3A9-44DF-B9B0-07277FD1F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760FAC45-CAA4-4DD6-BE2C-C79970EC1035}"/>
                </a:ext>
              </a:extLst>
            </p:cNvPr>
            <p:cNvSpPr/>
            <p:nvPr/>
          </p:nvSpPr>
          <p:spPr>
            <a:xfrm>
              <a:off x="10380856" y="2081703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2</a:t>
              </a:r>
            </a:p>
          </p:txBody>
        </p:sp>
        <p:grpSp>
          <p:nvGrpSpPr>
            <p:cNvPr id="551" name="Group 53">
              <a:extLst>
                <a:ext uri="{FF2B5EF4-FFF2-40B4-BE49-F238E27FC236}">
                  <a16:creationId xmlns:a16="http://schemas.microsoft.com/office/drawing/2014/main" id="{DB0D4EF0-A075-4CAB-9092-1178FD172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1444" y="3070208"/>
              <a:ext cx="483704" cy="350909"/>
              <a:chOff x="3699" y="1226"/>
              <a:chExt cx="527" cy="551"/>
            </a:xfrm>
          </p:grpSpPr>
          <p:sp>
            <p:nvSpPr>
              <p:cNvPr id="552" name="AutoShape 54">
                <a:extLst>
                  <a:ext uri="{FF2B5EF4-FFF2-40B4-BE49-F238E27FC236}">
                    <a16:creationId xmlns:a16="http://schemas.microsoft.com/office/drawing/2014/main" id="{4887AE72-FCF0-468B-838A-E1BF4C62F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3" name="AutoShape 55">
                <a:extLst>
                  <a:ext uri="{FF2B5EF4-FFF2-40B4-BE49-F238E27FC236}">
                    <a16:creationId xmlns:a16="http://schemas.microsoft.com/office/drawing/2014/main" id="{165CB3DF-1535-4E89-825C-EC0B50D1B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4" name="AutoShape 56">
                <a:extLst>
                  <a:ext uri="{FF2B5EF4-FFF2-40B4-BE49-F238E27FC236}">
                    <a16:creationId xmlns:a16="http://schemas.microsoft.com/office/drawing/2014/main" id="{5805C887-009D-414D-9D0D-B1832DC21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5" name="AutoShape 57">
                <a:extLst>
                  <a:ext uri="{FF2B5EF4-FFF2-40B4-BE49-F238E27FC236}">
                    <a16:creationId xmlns:a16="http://schemas.microsoft.com/office/drawing/2014/main" id="{D0A9FA45-3878-406D-8C42-3AF231ADA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6" name="AutoShape 58">
                <a:extLst>
                  <a:ext uri="{FF2B5EF4-FFF2-40B4-BE49-F238E27FC236}">
                    <a16:creationId xmlns:a16="http://schemas.microsoft.com/office/drawing/2014/main" id="{90A7D5FE-A1D1-4778-8BBD-6C563B31C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7" name="AutoShape 59">
                <a:extLst>
                  <a:ext uri="{FF2B5EF4-FFF2-40B4-BE49-F238E27FC236}">
                    <a16:creationId xmlns:a16="http://schemas.microsoft.com/office/drawing/2014/main" id="{8AD78D65-0520-4CB8-A592-F09402B7B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8" name="AutoShape 60">
                <a:extLst>
                  <a:ext uri="{FF2B5EF4-FFF2-40B4-BE49-F238E27FC236}">
                    <a16:creationId xmlns:a16="http://schemas.microsoft.com/office/drawing/2014/main" id="{B8FD3F9E-6EA7-41C5-8CD7-F87577F47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9" name="AutoShape 61">
                <a:extLst>
                  <a:ext uri="{FF2B5EF4-FFF2-40B4-BE49-F238E27FC236}">
                    <a16:creationId xmlns:a16="http://schemas.microsoft.com/office/drawing/2014/main" id="{4B2AADB5-0826-46EA-9236-0F7C24BC8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0" name="AutoShape 62">
                <a:extLst>
                  <a:ext uri="{FF2B5EF4-FFF2-40B4-BE49-F238E27FC236}">
                    <a16:creationId xmlns:a16="http://schemas.microsoft.com/office/drawing/2014/main" id="{0E9E50A1-F662-4F11-927D-7624161D6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1" name="AutoShape 63">
                <a:extLst>
                  <a:ext uri="{FF2B5EF4-FFF2-40B4-BE49-F238E27FC236}">
                    <a16:creationId xmlns:a16="http://schemas.microsoft.com/office/drawing/2014/main" id="{0CFAA392-4BB7-4F5B-938A-6177ACB1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2" name="AutoShape 64">
                <a:extLst>
                  <a:ext uri="{FF2B5EF4-FFF2-40B4-BE49-F238E27FC236}">
                    <a16:creationId xmlns:a16="http://schemas.microsoft.com/office/drawing/2014/main" id="{554EDA29-6B1A-4DF7-85B4-B4B4A08B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3" name="AutoShape 65">
                <a:extLst>
                  <a:ext uri="{FF2B5EF4-FFF2-40B4-BE49-F238E27FC236}">
                    <a16:creationId xmlns:a16="http://schemas.microsoft.com/office/drawing/2014/main" id="{DE036361-0402-48C3-922C-14F53DF7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4" name="AutoShape 66">
                <a:extLst>
                  <a:ext uri="{FF2B5EF4-FFF2-40B4-BE49-F238E27FC236}">
                    <a16:creationId xmlns:a16="http://schemas.microsoft.com/office/drawing/2014/main" id="{8F6A8F5A-6B0C-4503-B791-671F7949C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5" name="AutoShape 67">
                <a:extLst>
                  <a:ext uri="{FF2B5EF4-FFF2-40B4-BE49-F238E27FC236}">
                    <a16:creationId xmlns:a16="http://schemas.microsoft.com/office/drawing/2014/main" id="{60C7EA13-FBB8-434A-9963-5C7C42354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6" name="AutoShape 68">
                <a:extLst>
                  <a:ext uri="{FF2B5EF4-FFF2-40B4-BE49-F238E27FC236}">
                    <a16:creationId xmlns:a16="http://schemas.microsoft.com/office/drawing/2014/main" id="{76E6CF8B-52A7-4BB7-86A6-F95031189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7" name="Line 69">
                <a:extLst>
                  <a:ext uri="{FF2B5EF4-FFF2-40B4-BE49-F238E27FC236}">
                    <a16:creationId xmlns:a16="http://schemas.microsoft.com/office/drawing/2014/main" id="{57CEF288-D7D3-4D0E-9BC5-21865D60E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8" name="Line 70">
                <a:extLst>
                  <a:ext uri="{FF2B5EF4-FFF2-40B4-BE49-F238E27FC236}">
                    <a16:creationId xmlns:a16="http://schemas.microsoft.com/office/drawing/2014/main" id="{1358D239-FEED-4DC0-897E-18869142F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9" name="Line 71">
                <a:extLst>
                  <a:ext uri="{FF2B5EF4-FFF2-40B4-BE49-F238E27FC236}">
                    <a16:creationId xmlns:a16="http://schemas.microsoft.com/office/drawing/2014/main" id="{57EEDEC0-977C-4D16-B914-F93BE9CFA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0" name="Group 53">
              <a:extLst>
                <a:ext uri="{FF2B5EF4-FFF2-40B4-BE49-F238E27FC236}">
                  <a16:creationId xmlns:a16="http://schemas.microsoft.com/office/drawing/2014/main" id="{55E8FAEB-2C78-4382-BE00-C6FF35B1B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25822" y="3071484"/>
              <a:ext cx="483704" cy="350909"/>
              <a:chOff x="3699" y="1226"/>
              <a:chExt cx="527" cy="551"/>
            </a:xfrm>
          </p:grpSpPr>
          <p:sp>
            <p:nvSpPr>
              <p:cNvPr id="571" name="AutoShape 54">
                <a:extLst>
                  <a:ext uri="{FF2B5EF4-FFF2-40B4-BE49-F238E27FC236}">
                    <a16:creationId xmlns:a16="http://schemas.microsoft.com/office/drawing/2014/main" id="{10F57A3D-4947-4FC0-B60B-CBA854BBA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2" name="AutoShape 55">
                <a:extLst>
                  <a:ext uri="{FF2B5EF4-FFF2-40B4-BE49-F238E27FC236}">
                    <a16:creationId xmlns:a16="http://schemas.microsoft.com/office/drawing/2014/main" id="{37C9536A-8F42-42F6-816D-BF9E66639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3" name="AutoShape 56">
                <a:extLst>
                  <a:ext uri="{FF2B5EF4-FFF2-40B4-BE49-F238E27FC236}">
                    <a16:creationId xmlns:a16="http://schemas.microsoft.com/office/drawing/2014/main" id="{03465682-DD25-4F8D-AB9E-8430BE5DF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4" name="AutoShape 57">
                <a:extLst>
                  <a:ext uri="{FF2B5EF4-FFF2-40B4-BE49-F238E27FC236}">
                    <a16:creationId xmlns:a16="http://schemas.microsoft.com/office/drawing/2014/main" id="{87A65802-5A6F-407F-8E90-AB5095939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5" name="AutoShape 58">
                <a:extLst>
                  <a:ext uri="{FF2B5EF4-FFF2-40B4-BE49-F238E27FC236}">
                    <a16:creationId xmlns:a16="http://schemas.microsoft.com/office/drawing/2014/main" id="{5D7BFAE3-41E8-478D-BDC2-236D1D969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6" name="AutoShape 59">
                <a:extLst>
                  <a:ext uri="{FF2B5EF4-FFF2-40B4-BE49-F238E27FC236}">
                    <a16:creationId xmlns:a16="http://schemas.microsoft.com/office/drawing/2014/main" id="{4457311C-8A7D-4E5B-9FF4-1CCAE6ECE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7" name="AutoShape 60">
                <a:extLst>
                  <a:ext uri="{FF2B5EF4-FFF2-40B4-BE49-F238E27FC236}">
                    <a16:creationId xmlns:a16="http://schemas.microsoft.com/office/drawing/2014/main" id="{00AE6FF7-CC9A-47D2-A879-F6333B310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8" name="AutoShape 61">
                <a:extLst>
                  <a:ext uri="{FF2B5EF4-FFF2-40B4-BE49-F238E27FC236}">
                    <a16:creationId xmlns:a16="http://schemas.microsoft.com/office/drawing/2014/main" id="{E1E83208-CD50-4857-A57A-51829EE8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9" name="AutoShape 62">
                <a:extLst>
                  <a:ext uri="{FF2B5EF4-FFF2-40B4-BE49-F238E27FC236}">
                    <a16:creationId xmlns:a16="http://schemas.microsoft.com/office/drawing/2014/main" id="{B008E069-B591-4B42-98E1-FC437517C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0" name="AutoShape 63">
                <a:extLst>
                  <a:ext uri="{FF2B5EF4-FFF2-40B4-BE49-F238E27FC236}">
                    <a16:creationId xmlns:a16="http://schemas.microsoft.com/office/drawing/2014/main" id="{CC2DFC32-588F-4B53-9B1E-F85B8E685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1" name="AutoShape 64">
                <a:extLst>
                  <a:ext uri="{FF2B5EF4-FFF2-40B4-BE49-F238E27FC236}">
                    <a16:creationId xmlns:a16="http://schemas.microsoft.com/office/drawing/2014/main" id="{7C876DFF-5E42-4AF4-8971-AEED5E1E4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2" name="AutoShape 65">
                <a:extLst>
                  <a:ext uri="{FF2B5EF4-FFF2-40B4-BE49-F238E27FC236}">
                    <a16:creationId xmlns:a16="http://schemas.microsoft.com/office/drawing/2014/main" id="{C7FED93D-EDDB-4B6D-AC67-486EF0649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3" name="AutoShape 66">
                <a:extLst>
                  <a:ext uri="{FF2B5EF4-FFF2-40B4-BE49-F238E27FC236}">
                    <a16:creationId xmlns:a16="http://schemas.microsoft.com/office/drawing/2014/main" id="{85750DB0-BF7A-47D2-9B7E-523947857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4" name="AutoShape 67">
                <a:extLst>
                  <a:ext uri="{FF2B5EF4-FFF2-40B4-BE49-F238E27FC236}">
                    <a16:creationId xmlns:a16="http://schemas.microsoft.com/office/drawing/2014/main" id="{89B9FE49-9B3E-4DE4-BBDE-C27929BA0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5" name="AutoShape 68">
                <a:extLst>
                  <a:ext uri="{FF2B5EF4-FFF2-40B4-BE49-F238E27FC236}">
                    <a16:creationId xmlns:a16="http://schemas.microsoft.com/office/drawing/2014/main" id="{22D5F82C-0EE2-4230-BF85-0648CB307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6" name="Line 69">
                <a:extLst>
                  <a:ext uri="{FF2B5EF4-FFF2-40B4-BE49-F238E27FC236}">
                    <a16:creationId xmlns:a16="http://schemas.microsoft.com/office/drawing/2014/main" id="{78EF0462-DC79-4419-9B6B-6AC304908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7" name="Line 70">
                <a:extLst>
                  <a:ext uri="{FF2B5EF4-FFF2-40B4-BE49-F238E27FC236}">
                    <a16:creationId xmlns:a16="http://schemas.microsoft.com/office/drawing/2014/main" id="{CB00DCC1-442B-422D-92AC-3651A0457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8" name="Line 71">
                <a:extLst>
                  <a:ext uri="{FF2B5EF4-FFF2-40B4-BE49-F238E27FC236}">
                    <a16:creationId xmlns:a16="http://schemas.microsoft.com/office/drawing/2014/main" id="{87B4B7F4-F2FF-4B4F-91F0-DF056F400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9" name="Group 53">
              <a:extLst>
                <a:ext uri="{FF2B5EF4-FFF2-40B4-BE49-F238E27FC236}">
                  <a16:creationId xmlns:a16="http://schemas.microsoft.com/office/drawing/2014/main" id="{E28DCADB-761E-484C-8BF2-B60F54D63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1028" y="3070208"/>
              <a:ext cx="483704" cy="350909"/>
              <a:chOff x="3699" y="1226"/>
              <a:chExt cx="527" cy="551"/>
            </a:xfrm>
          </p:grpSpPr>
          <p:sp>
            <p:nvSpPr>
              <p:cNvPr id="590" name="AutoShape 54">
                <a:extLst>
                  <a:ext uri="{FF2B5EF4-FFF2-40B4-BE49-F238E27FC236}">
                    <a16:creationId xmlns:a16="http://schemas.microsoft.com/office/drawing/2014/main" id="{AAC2E9C9-7DDE-4A6A-865C-CAC2148AB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1" name="AutoShape 55">
                <a:extLst>
                  <a:ext uri="{FF2B5EF4-FFF2-40B4-BE49-F238E27FC236}">
                    <a16:creationId xmlns:a16="http://schemas.microsoft.com/office/drawing/2014/main" id="{45F612DF-E93E-4B3E-91E5-0B00E5E2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2" name="AutoShape 56">
                <a:extLst>
                  <a:ext uri="{FF2B5EF4-FFF2-40B4-BE49-F238E27FC236}">
                    <a16:creationId xmlns:a16="http://schemas.microsoft.com/office/drawing/2014/main" id="{C7083B43-4574-4199-8CD0-F261B0AFE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3" name="AutoShape 57">
                <a:extLst>
                  <a:ext uri="{FF2B5EF4-FFF2-40B4-BE49-F238E27FC236}">
                    <a16:creationId xmlns:a16="http://schemas.microsoft.com/office/drawing/2014/main" id="{07B42EB7-13C4-439F-ADC6-11E15080B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4" name="AutoShape 58">
                <a:extLst>
                  <a:ext uri="{FF2B5EF4-FFF2-40B4-BE49-F238E27FC236}">
                    <a16:creationId xmlns:a16="http://schemas.microsoft.com/office/drawing/2014/main" id="{B1D2FDE1-F924-4652-962F-A5EBDC1C8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5" name="AutoShape 59">
                <a:extLst>
                  <a:ext uri="{FF2B5EF4-FFF2-40B4-BE49-F238E27FC236}">
                    <a16:creationId xmlns:a16="http://schemas.microsoft.com/office/drawing/2014/main" id="{D25C3E81-A6CA-4A38-BEF2-B625B1BD7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6" name="AutoShape 60">
                <a:extLst>
                  <a:ext uri="{FF2B5EF4-FFF2-40B4-BE49-F238E27FC236}">
                    <a16:creationId xmlns:a16="http://schemas.microsoft.com/office/drawing/2014/main" id="{E3F5BE15-E961-479C-9AAE-EC470ED29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7" name="AutoShape 61">
                <a:extLst>
                  <a:ext uri="{FF2B5EF4-FFF2-40B4-BE49-F238E27FC236}">
                    <a16:creationId xmlns:a16="http://schemas.microsoft.com/office/drawing/2014/main" id="{63B10630-2D43-446E-87AD-05727C9F2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8" name="AutoShape 62">
                <a:extLst>
                  <a:ext uri="{FF2B5EF4-FFF2-40B4-BE49-F238E27FC236}">
                    <a16:creationId xmlns:a16="http://schemas.microsoft.com/office/drawing/2014/main" id="{F07864D3-3F48-4774-A7B2-A967FEA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9" name="AutoShape 63">
                <a:extLst>
                  <a:ext uri="{FF2B5EF4-FFF2-40B4-BE49-F238E27FC236}">
                    <a16:creationId xmlns:a16="http://schemas.microsoft.com/office/drawing/2014/main" id="{829C35FB-7C73-4AB9-A6B1-C9E8C40D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0" name="AutoShape 64">
                <a:extLst>
                  <a:ext uri="{FF2B5EF4-FFF2-40B4-BE49-F238E27FC236}">
                    <a16:creationId xmlns:a16="http://schemas.microsoft.com/office/drawing/2014/main" id="{0399DC97-DBE8-4274-9BD9-8C49B10B4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1" name="AutoShape 65">
                <a:extLst>
                  <a:ext uri="{FF2B5EF4-FFF2-40B4-BE49-F238E27FC236}">
                    <a16:creationId xmlns:a16="http://schemas.microsoft.com/office/drawing/2014/main" id="{CCCC891D-0315-4AD1-AAF6-609F79B0C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2" name="AutoShape 66">
                <a:extLst>
                  <a:ext uri="{FF2B5EF4-FFF2-40B4-BE49-F238E27FC236}">
                    <a16:creationId xmlns:a16="http://schemas.microsoft.com/office/drawing/2014/main" id="{A8873666-3A87-4D80-88BA-E68DF12D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3" name="AutoShape 67">
                <a:extLst>
                  <a:ext uri="{FF2B5EF4-FFF2-40B4-BE49-F238E27FC236}">
                    <a16:creationId xmlns:a16="http://schemas.microsoft.com/office/drawing/2014/main" id="{9CB0A316-2EE4-4676-BBB0-BD0E7C26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4" name="AutoShape 68">
                <a:extLst>
                  <a:ext uri="{FF2B5EF4-FFF2-40B4-BE49-F238E27FC236}">
                    <a16:creationId xmlns:a16="http://schemas.microsoft.com/office/drawing/2014/main" id="{278D70C3-AA8E-4E4B-B6FD-93650615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5" name="Line 69">
                <a:extLst>
                  <a:ext uri="{FF2B5EF4-FFF2-40B4-BE49-F238E27FC236}">
                    <a16:creationId xmlns:a16="http://schemas.microsoft.com/office/drawing/2014/main" id="{1C105792-A056-4E69-8837-A1B963F55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" name="Line 70">
                <a:extLst>
                  <a:ext uri="{FF2B5EF4-FFF2-40B4-BE49-F238E27FC236}">
                    <a16:creationId xmlns:a16="http://schemas.microsoft.com/office/drawing/2014/main" id="{6490F120-F9FB-45D2-AB35-6C7895775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" name="Line 71">
                <a:extLst>
                  <a:ext uri="{FF2B5EF4-FFF2-40B4-BE49-F238E27FC236}">
                    <a16:creationId xmlns:a16="http://schemas.microsoft.com/office/drawing/2014/main" id="{B6B3A89E-3AD4-40DA-BFF9-0038919A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E89BEFE0-625F-4E31-93DC-3647F0E7E781}"/>
                </a:ext>
              </a:extLst>
            </p:cNvPr>
            <p:cNvSpPr/>
            <p:nvPr/>
          </p:nvSpPr>
          <p:spPr>
            <a:xfrm>
              <a:off x="10364642" y="2823811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3</a:t>
              </a:r>
            </a:p>
          </p:txBody>
        </p:sp>
      </p:grpSp>
      <p:sp>
        <p:nvSpPr>
          <p:cNvPr id="609" name="Arrow: Right 608">
            <a:extLst>
              <a:ext uri="{FF2B5EF4-FFF2-40B4-BE49-F238E27FC236}">
                <a16:creationId xmlns:a16="http://schemas.microsoft.com/office/drawing/2014/main" id="{59C4C566-1BA5-43FD-8ABA-A8564E44589B}"/>
              </a:ext>
            </a:extLst>
          </p:cNvPr>
          <p:cNvSpPr/>
          <p:nvPr/>
        </p:nvSpPr>
        <p:spPr>
          <a:xfrm>
            <a:off x="10082305" y="2313344"/>
            <a:ext cx="95318" cy="3833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Arrow: Right 609">
            <a:extLst>
              <a:ext uri="{FF2B5EF4-FFF2-40B4-BE49-F238E27FC236}">
                <a16:creationId xmlns:a16="http://schemas.microsoft.com/office/drawing/2014/main" id="{125694ED-F8C9-4E0F-ABC9-4CEC0C91CD7D}"/>
              </a:ext>
            </a:extLst>
          </p:cNvPr>
          <p:cNvSpPr/>
          <p:nvPr/>
        </p:nvSpPr>
        <p:spPr>
          <a:xfrm>
            <a:off x="10088088" y="3003087"/>
            <a:ext cx="83752" cy="411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3A07FA6-299C-4F82-AB46-84C74CF450C4}"/>
              </a:ext>
            </a:extLst>
          </p:cNvPr>
          <p:cNvSpPr/>
          <p:nvPr/>
        </p:nvSpPr>
        <p:spPr>
          <a:xfrm>
            <a:off x="1780403" y="4011083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2935C5-219F-471A-924A-C7A4B22AC6E7}"/>
              </a:ext>
            </a:extLst>
          </p:cNvPr>
          <p:cNvSpPr/>
          <p:nvPr/>
        </p:nvSpPr>
        <p:spPr>
          <a:xfrm>
            <a:off x="8157633" y="1516110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2DF0208F-F23D-448C-8805-8B76AED8A70C}"/>
              </a:ext>
            </a:extLst>
          </p:cNvPr>
          <p:cNvSpPr/>
          <p:nvPr/>
        </p:nvSpPr>
        <p:spPr>
          <a:xfrm>
            <a:off x="9110905" y="1516110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45511BD0-8D15-4904-B6FA-91AFCA66698B}"/>
              </a:ext>
            </a:extLst>
          </p:cNvPr>
          <p:cNvSpPr/>
          <p:nvPr/>
        </p:nvSpPr>
        <p:spPr>
          <a:xfrm>
            <a:off x="8169367" y="2210971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25E79CD2-8278-43AF-AF89-A9F4D93B4C68}"/>
              </a:ext>
            </a:extLst>
          </p:cNvPr>
          <p:cNvSpPr/>
          <p:nvPr/>
        </p:nvSpPr>
        <p:spPr>
          <a:xfrm>
            <a:off x="9122639" y="2210971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4F7D6500-DCD8-4D57-BCA9-F5066B69805E}"/>
              </a:ext>
            </a:extLst>
          </p:cNvPr>
          <p:cNvSpPr/>
          <p:nvPr/>
        </p:nvSpPr>
        <p:spPr>
          <a:xfrm>
            <a:off x="8173102" y="2846753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1A8BB303-812F-468A-B3A5-A7D9511E1822}"/>
              </a:ext>
            </a:extLst>
          </p:cNvPr>
          <p:cNvSpPr/>
          <p:nvPr/>
        </p:nvSpPr>
        <p:spPr>
          <a:xfrm>
            <a:off x="9126374" y="2846753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Arrow: Right 616">
            <a:extLst>
              <a:ext uri="{FF2B5EF4-FFF2-40B4-BE49-F238E27FC236}">
                <a16:creationId xmlns:a16="http://schemas.microsoft.com/office/drawing/2014/main" id="{0BA221B2-7D11-4E7F-BC2D-932E75BA9A8D}"/>
              </a:ext>
            </a:extLst>
          </p:cNvPr>
          <p:cNvSpPr/>
          <p:nvPr/>
        </p:nvSpPr>
        <p:spPr>
          <a:xfrm>
            <a:off x="1095965" y="2806175"/>
            <a:ext cx="95078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07236057-54FA-41E2-8C70-12D7F7331E8B}"/>
              </a:ext>
            </a:extLst>
          </p:cNvPr>
          <p:cNvSpPr/>
          <p:nvPr/>
        </p:nvSpPr>
        <p:spPr>
          <a:xfrm>
            <a:off x="5926936" y="3451303"/>
            <a:ext cx="1989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E-map suggest location kitting nearest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E981FC-1E77-482E-B72D-AE99C69988CD}"/>
              </a:ext>
            </a:extLst>
          </p:cNvPr>
          <p:cNvCxnSpPr>
            <a:cxnSpLocks/>
          </p:cNvCxnSpPr>
          <p:nvPr/>
        </p:nvCxnSpPr>
        <p:spPr>
          <a:xfrm flipV="1">
            <a:off x="5879901" y="3434471"/>
            <a:ext cx="0" cy="4523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E9A424-CC9B-4BE6-9865-2823D6A60CEA}"/>
              </a:ext>
            </a:extLst>
          </p:cNvPr>
          <p:cNvSpPr/>
          <p:nvPr/>
        </p:nvSpPr>
        <p:spPr>
          <a:xfrm>
            <a:off x="11327109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5/10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80C3B3FC-269D-47AD-AA0E-FA8815FA6B12}"/>
              </a:ext>
            </a:extLst>
          </p:cNvPr>
          <p:cNvGrpSpPr/>
          <p:nvPr/>
        </p:nvGrpSpPr>
        <p:grpSpPr>
          <a:xfrm>
            <a:off x="5022661" y="3851295"/>
            <a:ext cx="454420" cy="795346"/>
            <a:chOff x="1337242" y="3940915"/>
            <a:chExt cx="815009" cy="2061250"/>
          </a:xfrm>
        </p:grpSpPr>
        <p:cxnSp>
          <p:nvCxnSpPr>
            <p:cNvPr id="330" name="Connector: Elbow 329">
              <a:extLst>
                <a:ext uri="{FF2B5EF4-FFF2-40B4-BE49-F238E27FC236}">
                  <a16:creationId xmlns:a16="http://schemas.microsoft.com/office/drawing/2014/main" id="{84FFCDD3-C53A-4235-A481-BCAB32371A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5670" y="4740341"/>
              <a:ext cx="2061250" cy="462397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E91BA09-DFB9-4A67-B179-E6BF56F1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42" y="5991465"/>
              <a:ext cx="8150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1591A0F3-F0BC-4EA2-9A50-F1860A0FA747}"/>
              </a:ext>
            </a:extLst>
          </p:cNvPr>
          <p:cNvSpPr txBox="1"/>
          <p:nvPr/>
        </p:nvSpPr>
        <p:spPr>
          <a:xfrm>
            <a:off x="80386" y="5137835"/>
            <a:ext cx="1274149" cy="459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BB9E94F-1F52-429D-B104-3419C6A101BA}"/>
              </a:ext>
            </a:extLst>
          </p:cNvPr>
          <p:cNvSpPr/>
          <p:nvPr/>
        </p:nvSpPr>
        <p:spPr>
          <a:xfrm>
            <a:off x="199611" y="3947497"/>
            <a:ext cx="1497725" cy="79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1200" dirty="0">
                <a:solidFill>
                  <a:schemeClr val="tx1"/>
                </a:solidFill>
              </a:rPr>
              <a:t>Direction for PIC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put material at MCS free location storage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9A5FE8E-8AE4-4905-98DC-C1BA0975799B}"/>
              </a:ext>
            </a:extLst>
          </p:cNvPr>
          <p:cNvSpPr/>
          <p:nvPr/>
        </p:nvSpPr>
        <p:spPr>
          <a:xfrm>
            <a:off x="2607520" y="4924811"/>
            <a:ext cx="1564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*FOSS Auto connect SAP calculate, how to do storing this case.</a:t>
            </a:r>
          </a:p>
          <a:p>
            <a:endParaRPr lang="en-US" sz="1200" dirty="0"/>
          </a:p>
        </p:txBody>
      </p:sp>
      <p:cxnSp>
        <p:nvCxnSpPr>
          <p:cNvPr id="335" name="Connector: Elbow 334">
            <a:extLst>
              <a:ext uri="{FF2B5EF4-FFF2-40B4-BE49-F238E27FC236}">
                <a16:creationId xmlns:a16="http://schemas.microsoft.com/office/drawing/2014/main" id="{7AB158CA-59B7-47CD-A284-4B4582B24D5D}"/>
              </a:ext>
            </a:extLst>
          </p:cNvPr>
          <p:cNvCxnSpPr>
            <a:stCxn id="332" idx="3"/>
          </p:cNvCxnSpPr>
          <p:nvPr/>
        </p:nvCxnSpPr>
        <p:spPr>
          <a:xfrm>
            <a:off x="1354535" y="5367794"/>
            <a:ext cx="805674" cy="46582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8851CFD8-F371-4874-AEDF-D33B7AE5366C}"/>
              </a:ext>
            </a:extLst>
          </p:cNvPr>
          <p:cNvSpPr/>
          <p:nvPr/>
        </p:nvSpPr>
        <p:spPr>
          <a:xfrm>
            <a:off x="4412812" y="1976022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4BB5788-5272-485D-8972-A1915CE9F600}"/>
              </a:ext>
            </a:extLst>
          </p:cNvPr>
          <p:cNvSpPr/>
          <p:nvPr/>
        </p:nvSpPr>
        <p:spPr>
          <a:xfrm>
            <a:off x="4431058" y="2418320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F1B6A83-C175-443F-ACAC-27BB91DA7649}"/>
              </a:ext>
            </a:extLst>
          </p:cNvPr>
          <p:cNvSpPr/>
          <p:nvPr/>
        </p:nvSpPr>
        <p:spPr>
          <a:xfrm>
            <a:off x="4448839" y="1281931"/>
            <a:ext cx="816249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 moving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4209CB8-CB65-41E0-931B-4E9AA84C5E80}"/>
              </a:ext>
            </a:extLst>
          </p:cNvPr>
          <p:cNvSpPr/>
          <p:nvPr/>
        </p:nvSpPr>
        <p:spPr>
          <a:xfrm>
            <a:off x="5577376" y="1993736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7DCB3DF-4302-491B-AAEE-810DAFFE4CB0}"/>
              </a:ext>
            </a:extLst>
          </p:cNvPr>
          <p:cNvSpPr/>
          <p:nvPr/>
        </p:nvSpPr>
        <p:spPr>
          <a:xfrm>
            <a:off x="5576470" y="2399122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78F7770-0278-4AF5-ADB6-CE96F7BE84B6}"/>
              </a:ext>
            </a:extLst>
          </p:cNvPr>
          <p:cNvSpPr/>
          <p:nvPr/>
        </p:nvSpPr>
        <p:spPr>
          <a:xfrm>
            <a:off x="4430582" y="1580382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241FAAC-3025-4AC4-A6EB-CC510FA91693}"/>
              </a:ext>
            </a:extLst>
          </p:cNvPr>
          <p:cNvSpPr/>
          <p:nvPr/>
        </p:nvSpPr>
        <p:spPr>
          <a:xfrm>
            <a:off x="5555014" y="1598060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7E66477-6AC6-40FC-B26C-F19F765216B8}"/>
              </a:ext>
            </a:extLst>
          </p:cNvPr>
          <p:cNvSpPr/>
          <p:nvPr/>
        </p:nvSpPr>
        <p:spPr>
          <a:xfrm>
            <a:off x="6737181" y="1633642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376A79CF-3500-41CE-9589-090C925EB6F5}"/>
              </a:ext>
            </a:extLst>
          </p:cNvPr>
          <p:cNvSpPr/>
          <p:nvPr/>
        </p:nvSpPr>
        <p:spPr>
          <a:xfrm>
            <a:off x="6758088" y="2012437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24DD9E38-2F23-47B1-A565-BDDACA7079EB}"/>
              </a:ext>
            </a:extLst>
          </p:cNvPr>
          <p:cNvSpPr/>
          <p:nvPr/>
        </p:nvSpPr>
        <p:spPr>
          <a:xfrm>
            <a:off x="6804306" y="2455577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F110610-B6A9-41C7-B993-BD522B375B8F}"/>
              </a:ext>
            </a:extLst>
          </p:cNvPr>
          <p:cNvSpPr/>
          <p:nvPr/>
        </p:nvSpPr>
        <p:spPr>
          <a:xfrm>
            <a:off x="5503526" y="2881861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950B06F3-7EFA-437A-8291-7E1242264418}"/>
              </a:ext>
            </a:extLst>
          </p:cNvPr>
          <p:cNvSpPr/>
          <p:nvPr/>
        </p:nvSpPr>
        <p:spPr>
          <a:xfrm>
            <a:off x="6694098" y="2881861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part</a:t>
            </a:r>
          </a:p>
        </p:txBody>
      </p:sp>
    </p:spTree>
    <p:extLst>
      <p:ext uri="{BB962C8B-B14F-4D97-AF65-F5344CB8AC3E}">
        <p14:creationId xmlns:p14="http://schemas.microsoft.com/office/powerpoint/2010/main" val="161723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1A4FC-5889-48B6-8C7E-886A74DB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9083"/>
            <a:ext cx="12192000" cy="661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6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MAKE E-MAP MASTER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  <a:r>
              <a:rPr kumimoji="1" lang="en-US" altLang="en-US" sz="1400" b="1" kern="0" dirty="0">
                <a:solidFill>
                  <a:srgbClr val="FFFF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How to improve efficiency by optimize moving way </a:t>
            </a:r>
            <a:r>
              <a:rPr kumimoji="1" lang="en-US" altLang="en-US" sz="1400" b="1" kern="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-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9F310-19CD-478E-99AC-A76E3ADF93D8}"/>
              </a:ext>
            </a:extLst>
          </p:cNvPr>
          <p:cNvSpPr/>
          <p:nvPr/>
        </p:nvSpPr>
        <p:spPr>
          <a:xfrm>
            <a:off x="1307084" y="1265196"/>
            <a:ext cx="2272772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F77D1-B3CB-4D5E-89AD-0BC26FEEE7EB}"/>
              </a:ext>
            </a:extLst>
          </p:cNvPr>
          <p:cNvGrpSpPr/>
          <p:nvPr/>
        </p:nvGrpSpPr>
        <p:grpSpPr>
          <a:xfrm>
            <a:off x="4108380" y="1347707"/>
            <a:ext cx="3520141" cy="2027480"/>
            <a:chOff x="5366296" y="2023176"/>
            <a:chExt cx="3357870" cy="15742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F8C2BF-82C9-47C7-8803-7A74996D21AC}"/>
                </a:ext>
              </a:extLst>
            </p:cNvPr>
            <p:cNvGrpSpPr/>
            <p:nvPr/>
          </p:nvGrpSpPr>
          <p:grpSpPr>
            <a:xfrm>
              <a:off x="5366296" y="2065587"/>
              <a:ext cx="3357870" cy="1531886"/>
              <a:chOff x="5090149" y="2587765"/>
              <a:chExt cx="3357870" cy="153188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A01BAFF-A4B0-452C-92A3-4E517FB0EDA9}"/>
                  </a:ext>
                </a:extLst>
              </p:cNvPr>
              <p:cNvGrpSpPr/>
              <p:nvPr/>
            </p:nvGrpSpPr>
            <p:grpSpPr>
              <a:xfrm>
                <a:off x="5090149" y="2592003"/>
                <a:ext cx="1196576" cy="1527647"/>
                <a:chOff x="6875381" y="2406006"/>
                <a:chExt cx="2466746" cy="2567701"/>
              </a:xfrm>
            </p:grpSpPr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0505B3AD-A711-4959-A4A2-5059E012E117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" name="Cube 51">
                  <a:extLst>
                    <a:ext uri="{FF2B5EF4-FFF2-40B4-BE49-F238E27FC236}">
                      <a16:creationId xmlns:a16="http://schemas.microsoft.com/office/drawing/2014/main" id="{E39801B8-551A-4545-8510-CB8467927488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49588B67-FCF3-4335-BF17-DA808D88ABCD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5DE12D86-D96B-40B9-A858-B9E999726145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Cube 54">
                  <a:extLst>
                    <a:ext uri="{FF2B5EF4-FFF2-40B4-BE49-F238E27FC236}">
                      <a16:creationId xmlns:a16="http://schemas.microsoft.com/office/drawing/2014/main" id="{C96CC138-C45B-41BA-8D43-21295117B23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6E56A39A-2F1F-401D-A527-BC0C4F6B77E0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A8F35804-06A2-4418-8A50-FC15F3C74CB9}"/>
                    </a:ext>
                  </a:extLst>
                </p:cNvPr>
                <p:cNvSpPr/>
                <p:nvPr/>
              </p:nvSpPr>
              <p:spPr>
                <a:xfrm>
                  <a:off x="9168597" y="2406006"/>
                  <a:ext cx="113905" cy="2174240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" name="Flowchart: Manual Operation 57">
                  <a:extLst>
                    <a:ext uri="{FF2B5EF4-FFF2-40B4-BE49-F238E27FC236}">
                      <a16:creationId xmlns:a16="http://schemas.microsoft.com/office/drawing/2014/main" id="{3CE430F9-DAA0-41B8-A75B-204F9A0968B4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C5421C-2831-41CA-9E7B-A1E0F8B61940}"/>
                  </a:ext>
                </a:extLst>
              </p:cNvPr>
              <p:cNvGrpSpPr/>
              <p:nvPr/>
            </p:nvGrpSpPr>
            <p:grpSpPr>
              <a:xfrm>
                <a:off x="6172423" y="2587765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667B5937-332F-4186-92F6-AAC77B18260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02EC5741-30C0-40F3-9180-E949A1568C82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8509AE3F-4A3F-41C9-B818-C95DDF73FF1A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A0466BC0-6339-4F3A-8981-83F07114D6A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79ED2FC7-E52D-4111-ABFD-C3FC80B939F0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81D7E966-0B99-4EB5-9C76-6D57BDA898D3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3D68C997-C527-4E13-ACFF-9E19CADD318A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Flowchart: Manual Operation 49">
                  <a:extLst>
                    <a:ext uri="{FF2B5EF4-FFF2-40B4-BE49-F238E27FC236}">
                      <a16:creationId xmlns:a16="http://schemas.microsoft.com/office/drawing/2014/main" id="{5C40DCA1-AB3B-4B32-8220-87D3AF2E018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983DF10-7068-4760-8A61-EC2D30BFDED9}"/>
                  </a:ext>
                </a:extLst>
              </p:cNvPr>
              <p:cNvGrpSpPr/>
              <p:nvPr/>
            </p:nvGrpSpPr>
            <p:grpSpPr>
              <a:xfrm>
                <a:off x="7251443" y="2592003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020D7B26-15A2-4632-82F5-EB0B22DEBCD0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71F0092E-F337-4DB4-B0B8-9955E237A991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Flowchart: Manual Operation 36">
                  <a:extLst>
                    <a:ext uri="{FF2B5EF4-FFF2-40B4-BE49-F238E27FC236}">
                      <a16:creationId xmlns:a16="http://schemas.microsoft.com/office/drawing/2014/main" id="{823CDBD3-F055-46C0-9A04-F4773DFFBECB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2E4F974E-EF4E-4254-8821-F1D87F6ABA5E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Cube 38">
                  <a:extLst>
                    <a:ext uri="{FF2B5EF4-FFF2-40B4-BE49-F238E27FC236}">
                      <a16:creationId xmlns:a16="http://schemas.microsoft.com/office/drawing/2014/main" id="{E27798D4-149A-4957-8311-F5A66312E39D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81D1B693-4F7A-4F80-8EFC-E111C29C2E25}"/>
                    </a:ext>
                  </a:extLst>
                </p:cNvPr>
                <p:cNvSpPr/>
                <p:nvPr/>
              </p:nvSpPr>
              <p:spPr>
                <a:xfrm>
                  <a:off x="7022195" y="2509417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058CD25D-9085-4D3C-B858-7BA877C0BE06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2D969354-1B54-4F5A-B705-4ED7C69C63A5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0AA8C9-57DC-46D3-8F25-9BEAF38D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323" y="266163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595C9FD6-CA99-497E-B523-3A8BD0B5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431" y="232846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9CE0284C-7242-4ADD-B5AC-12B535CA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315" y="202344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B0E60679-B17C-4488-84C8-CC200EC52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75" y="299740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674BAF4-6D95-47C3-A178-F5F532CA2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895" y="345391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1488F54-BF5C-4635-9CE6-C3FE3EECE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487" y="266137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8BCDC76-2899-4070-9471-329099CF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94" y="2328204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16F7B768-33E5-4290-B154-534B7693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478" y="2023176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4484C124-6C4E-4639-AD6D-BE2E2DF26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638" y="299714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ECB4AA36-F704-418B-98B9-F402A2A87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058" y="3453655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1D22F8B-1B75-4022-A502-09A9DA97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979" y="266768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80210B97-4723-42FC-89B9-81312EE0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87" y="2334518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7CE1425E-94D3-4825-B311-96563FBA9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70" y="2029490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1603279F-0F8F-42FD-AC5D-265BDBEF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131" y="300345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82AEDB93-7EF4-4410-A228-B30AE83E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551" y="3459969"/>
              <a:ext cx="163966" cy="91476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8646D3E-752F-4879-A2B5-A515873E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441" y1="63867" x2="27441" y2="63867"/>
                        <a14:foregroundMark x1="67285" y1="64355" x2="67285" y2="64355"/>
                        <a14:foregroundMark x1="71484" y1="64355" x2="71484" y2="64355"/>
                        <a14:foregroundMark x1="70898" y1="60742" x2="70898" y2="60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3" y="2469294"/>
            <a:ext cx="1246877" cy="124687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9D0F0F1-5B71-4B83-BDE5-5F08B7FC7DFC}"/>
              </a:ext>
            </a:extLst>
          </p:cNvPr>
          <p:cNvSpPr/>
          <p:nvPr/>
        </p:nvSpPr>
        <p:spPr>
          <a:xfrm>
            <a:off x="1640909" y="855905"/>
            <a:ext cx="1615164" cy="367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Receiving area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Capacity 500pallet/day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211B22-640A-4D1F-8C4C-EA35EF3E4B3F}"/>
              </a:ext>
            </a:extLst>
          </p:cNvPr>
          <p:cNvSpPr/>
          <p:nvPr/>
        </p:nvSpPr>
        <p:spPr>
          <a:xfrm>
            <a:off x="4830239" y="875890"/>
            <a:ext cx="1273670" cy="349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Free location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8CCF5C-7C1E-4724-8519-11ABE282D2A5}"/>
              </a:ext>
            </a:extLst>
          </p:cNvPr>
          <p:cNvSpPr/>
          <p:nvPr/>
        </p:nvSpPr>
        <p:spPr>
          <a:xfrm>
            <a:off x="8370468" y="871660"/>
            <a:ext cx="1097074" cy="363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Kitting area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12E97A-C0F7-4D9D-8A24-8E60736E1362}"/>
              </a:ext>
            </a:extLst>
          </p:cNvPr>
          <p:cNvSpPr/>
          <p:nvPr/>
        </p:nvSpPr>
        <p:spPr>
          <a:xfrm>
            <a:off x="10751072" y="887721"/>
            <a:ext cx="1075457" cy="363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FA location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F80ED6-3CC4-4CF8-955F-41A6CF3D3485}"/>
              </a:ext>
            </a:extLst>
          </p:cNvPr>
          <p:cNvSpPr/>
          <p:nvPr/>
        </p:nvSpPr>
        <p:spPr>
          <a:xfrm>
            <a:off x="60836" y="844535"/>
            <a:ext cx="1013129" cy="378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Vendor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0EC5AF3-B601-4866-95E8-353BE459B942}"/>
              </a:ext>
            </a:extLst>
          </p:cNvPr>
          <p:cNvGrpSpPr/>
          <p:nvPr/>
        </p:nvGrpSpPr>
        <p:grpSpPr>
          <a:xfrm>
            <a:off x="2085305" y="4508809"/>
            <a:ext cx="917854" cy="523009"/>
            <a:chOff x="7169257" y="3887632"/>
            <a:chExt cx="371213" cy="166284"/>
          </a:xfrm>
        </p:grpSpPr>
        <p:sp>
          <p:nvSpPr>
            <p:cNvPr id="142" name="Flowchart: Magnetic Disk 141">
              <a:extLst>
                <a:ext uri="{FF2B5EF4-FFF2-40B4-BE49-F238E27FC236}">
                  <a16:creationId xmlns:a16="http://schemas.microsoft.com/office/drawing/2014/main" id="{17BE665A-9D0E-4B95-9CA1-6015EA109215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Flowchart: Magnetic Disk 142">
              <a:extLst>
                <a:ext uri="{FF2B5EF4-FFF2-40B4-BE49-F238E27FC236}">
                  <a16:creationId xmlns:a16="http://schemas.microsoft.com/office/drawing/2014/main" id="{BF0AD4FA-6E0E-463E-BA2D-7B924467EAC0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Rectangle 1">
              <a:extLst>
                <a:ext uri="{FF2B5EF4-FFF2-40B4-BE49-F238E27FC236}">
                  <a16:creationId xmlns:a16="http://schemas.microsoft.com/office/drawing/2014/main" id="{5B56DEC0-BDC4-4EB2-8AF8-523161AE9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aphicFrame>
        <p:nvGraphicFramePr>
          <p:cNvPr id="146" name="Object 808">
            <a:extLst>
              <a:ext uri="{FF2B5EF4-FFF2-40B4-BE49-F238E27FC236}">
                <a16:creationId xmlns:a16="http://schemas.microsoft.com/office/drawing/2014/main" id="{0CC1027E-60DB-4255-B209-5B7C959E70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46479" y="3687751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ｸﾘｯﾌﾟ" r:id="rId6" imgW="768350" imgH="1003300" progId="MS_ClipArt_Gallery.2">
                  <p:embed/>
                </p:oleObj>
              </mc:Choice>
              <mc:Fallback>
                <p:oleObj name="ｸﾘｯﾌﾟ" r:id="rId6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479" y="3687751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35F9AD3-1232-4423-AC72-0FD6927D8593}"/>
              </a:ext>
            </a:extLst>
          </p:cNvPr>
          <p:cNvGrpSpPr/>
          <p:nvPr/>
        </p:nvGrpSpPr>
        <p:grpSpPr>
          <a:xfrm>
            <a:off x="2155180" y="5479304"/>
            <a:ext cx="701142" cy="597658"/>
            <a:chOff x="8040480" y="3036464"/>
            <a:chExt cx="489599" cy="499007"/>
          </a:xfrm>
        </p:grpSpPr>
        <p:sp>
          <p:nvSpPr>
            <p:cNvPr id="148" name="円柱 10">
              <a:extLst>
                <a:ext uri="{FF2B5EF4-FFF2-40B4-BE49-F238E27FC236}">
                  <a16:creationId xmlns:a16="http://schemas.microsoft.com/office/drawing/2014/main" id="{4C127B20-09B8-4415-9C44-27DD70713CE1}"/>
                </a:ext>
              </a:extLst>
            </p:cNvPr>
            <p:cNvSpPr/>
            <p:nvPr/>
          </p:nvSpPr>
          <p:spPr bwMode="auto">
            <a:xfrm>
              <a:off x="8040480" y="3036464"/>
              <a:ext cx="489599" cy="499007"/>
            </a:xfrm>
            <a:prstGeom prst="can">
              <a:avLst/>
            </a:prstGeom>
            <a:solidFill>
              <a:srgbClr val="4889D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ja-JP" sz="10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D2C8C6E-6397-431B-A505-0D3D25715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8638" y="3237035"/>
              <a:ext cx="463971" cy="189774"/>
            </a:xfrm>
            <a:prstGeom prst="rect">
              <a:avLst/>
            </a:prstGeom>
            <a:solidFill>
              <a:srgbClr val="4889D8"/>
            </a:solidFill>
          </p:spPr>
        </p:pic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3505185-866D-4A89-858C-BEC989B0540C}"/>
              </a:ext>
            </a:extLst>
          </p:cNvPr>
          <p:cNvCxnSpPr>
            <a:cxnSpLocks/>
          </p:cNvCxnSpPr>
          <p:nvPr/>
        </p:nvCxnSpPr>
        <p:spPr>
          <a:xfrm>
            <a:off x="2505751" y="4939075"/>
            <a:ext cx="0" cy="45845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A824240-E63F-4DF3-967A-F1596B0762B8}"/>
              </a:ext>
            </a:extLst>
          </p:cNvPr>
          <p:cNvGrpSpPr/>
          <p:nvPr/>
        </p:nvGrpSpPr>
        <p:grpSpPr>
          <a:xfrm>
            <a:off x="1677787" y="3889801"/>
            <a:ext cx="454420" cy="715126"/>
            <a:chOff x="1337242" y="3940915"/>
            <a:chExt cx="815009" cy="2061250"/>
          </a:xfrm>
        </p:grpSpPr>
        <p:cxnSp>
          <p:nvCxnSpPr>
            <p:cNvPr id="170" name="Connector: Elbow 169">
              <a:extLst>
                <a:ext uri="{FF2B5EF4-FFF2-40B4-BE49-F238E27FC236}">
                  <a16:creationId xmlns:a16="http://schemas.microsoft.com/office/drawing/2014/main" id="{4A12EF06-615E-45EF-81E3-EB70E7913232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rot="5400000" flipH="1" flipV="1">
              <a:off x="545670" y="4740341"/>
              <a:ext cx="2061250" cy="462397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96A85D2-B0C0-4257-B9D3-91D438563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42" y="5991465"/>
              <a:ext cx="8150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634CC4D-E6EA-4A96-92B0-DFC622337FDB}"/>
              </a:ext>
            </a:extLst>
          </p:cNvPr>
          <p:cNvGrpSpPr/>
          <p:nvPr/>
        </p:nvGrpSpPr>
        <p:grpSpPr>
          <a:xfrm>
            <a:off x="2775792" y="3446504"/>
            <a:ext cx="1843031" cy="452309"/>
            <a:chOff x="1743074" y="3387404"/>
            <a:chExt cx="10031779" cy="1868544"/>
          </a:xfrm>
        </p:grpSpPr>
        <p:cxnSp>
          <p:nvCxnSpPr>
            <p:cNvPr id="175" name="Connector: Elbow 174">
              <a:extLst>
                <a:ext uri="{FF2B5EF4-FFF2-40B4-BE49-F238E27FC236}">
                  <a16:creationId xmlns:a16="http://schemas.microsoft.com/office/drawing/2014/main" id="{299CD047-B8EF-4628-8971-8F1B0BDF7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B008165-8568-4BC9-8279-DE56AAD2817E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2BBF956-5F55-4D21-BF9E-09E382F31405}"/>
              </a:ext>
            </a:extLst>
          </p:cNvPr>
          <p:cNvCxnSpPr>
            <a:cxnSpLocks/>
          </p:cNvCxnSpPr>
          <p:nvPr/>
        </p:nvCxnSpPr>
        <p:spPr>
          <a:xfrm flipH="1" flipV="1">
            <a:off x="2839000" y="4781967"/>
            <a:ext cx="2602929" cy="193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0FA38E7-1CB6-4E5C-B22B-B4F474154709}"/>
              </a:ext>
            </a:extLst>
          </p:cNvPr>
          <p:cNvGrpSpPr/>
          <p:nvPr/>
        </p:nvGrpSpPr>
        <p:grpSpPr>
          <a:xfrm>
            <a:off x="5430957" y="4523091"/>
            <a:ext cx="873306" cy="533521"/>
            <a:chOff x="7169257" y="3887632"/>
            <a:chExt cx="371213" cy="166284"/>
          </a:xfrm>
        </p:grpSpPr>
        <p:sp>
          <p:nvSpPr>
            <p:cNvPr id="189" name="Flowchart: Magnetic Disk 188">
              <a:extLst>
                <a:ext uri="{FF2B5EF4-FFF2-40B4-BE49-F238E27FC236}">
                  <a16:creationId xmlns:a16="http://schemas.microsoft.com/office/drawing/2014/main" id="{21022306-5097-4D7D-AA9A-E9B28F84BEC6}"/>
                </a:ext>
              </a:extLst>
            </p:cNvPr>
            <p:cNvSpPr/>
            <p:nvPr/>
          </p:nvSpPr>
          <p:spPr>
            <a:xfrm>
              <a:off x="7198850" y="3960998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" name="Flowchart: Magnetic Disk 189">
              <a:extLst>
                <a:ext uri="{FF2B5EF4-FFF2-40B4-BE49-F238E27FC236}">
                  <a16:creationId xmlns:a16="http://schemas.microsoft.com/office/drawing/2014/main" id="{902F1E8D-E66E-4A90-B4F9-9FBF523D27B9}"/>
                </a:ext>
              </a:extLst>
            </p:cNvPr>
            <p:cNvSpPr/>
            <p:nvPr/>
          </p:nvSpPr>
          <p:spPr>
            <a:xfrm>
              <a:off x="7198850" y="3887632"/>
              <a:ext cx="283567" cy="9291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Rectangle 1">
              <a:extLst>
                <a:ext uri="{FF2B5EF4-FFF2-40B4-BE49-F238E27FC236}">
                  <a16:creationId xmlns:a16="http://schemas.microsoft.com/office/drawing/2014/main" id="{3C2DAF36-D6DF-4989-A094-8E23C3F62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257" y="3920335"/>
              <a:ext cx="371213" cy="95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8337C451-0365-49BC-952E-B48EE7D29B50}"/>
              </a:ext>
            </a:extLst>
          </p:cNvPr>
          <p:cNvCxnSpPr>
            <a:cxnSpLocks/>
          </p:cNvCxnSpPr>
          <p:nvPr/>
        </p:nvCxnSpPr>
        <p:spPr>
          <a:xfrm flipV="1">
            <a:off x="2909965" y="4980212"/>
            <a:ext cx="2914543" cy="739324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DC025D64-3D43-4F0F-B273-100939A7D7DE}"/>
              </a:ext>
            </a:extLst>
          </p:cNvPr>
          <p:cNvSpPr/>
          <p:nvPr/>
        </p:nvSpPr>
        <p:spPr>
          <a:xfrm>
            <a:off x="3772007" y="2806175"/>
            <a:ext cx="95078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B14FFC05-5232-4627-87E1-4D62A15B4783}"/>
              </a:ext>
            </a:extLst>
          </p:cNvPr>
          <p:cNvSpPr/>
          <p:nvPr/>
        </p:nvSpPr>
        <p:spPr>
          <a:xfrm>
            <a:off x="10078490" y="1563816"/>
            <a:ext cx="83752" cy="411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908F280-F56D-4468-847F-E65DD3DB5D60}"/>
              </a:ext>
            </a:extLst>
          </p:cNvPr>
          <p:cNvSpPr/>
          <p:nvPr/>
        </p:nvSpPr>
        <p:spPr>
          <a:xfrm>
            <a:off x="4122523" y="1272407"/>
            <a:ext cx="3515449" cy="14433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463E68-FF59-41FD-8AA1-BD6F6FF92E97}"/>
              </a:ext>
            </a:extLst>
          </p:cNvPr>
          <p:cNvSpPr/>
          <p:nvPr/>
        </p:nvSpPr>
        <p:spPr>
          <a:xfrm>
            <a:off x="4122176" y="2762460"/>
            <a:ext cx="3515449" cy="5897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9D955C0-757C-4709-8935-61E7764A1D15}"/>
              </a:ext>
            </a:extLst>
          </p:cNvPr>
          <p:cNvGrpSpPr/>
          <p:nvPr/>
        </p:nvGrpSpPr>
        <p:grpSpPr>
          <a:xfrm>
            <a:off x="1480942" y="2680975"/>
            <a:ext cx="522305" cy="331587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B6C3D722-E8E9-42EE-A51F-66F3352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97FB224-0721-403B-9A44-12EE92734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0159470-3151-49CC-A5EA-07879DD37C5D}"/>
              </a:ext>
            </a:extLst>
          </p:cNvPr>
          <p:cNvGrpSpPr/>
          <p:nvPr/>
        </p:nvGrpSpPr>
        <p:grpSpPr>
          <a:xfrm>
            <a:off x="1472337" y="3042799"/>
            <a:ext cx="522305" cy="331587"/>
            <a:chOff x="425020" y="3323176"/>
            <a:chExt cx="873130" cy="55039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7120ACF-DDCB-4BAC-8FD9-ABB79DEE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CBA96A57-B68E-4C56-B7E2-E060F2CC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9D1F43E-10C7-4313-9DF0-5700C64CA469}"/>
              </a:ext>
            </a:extLst>
          </p:cNvPr>
          <p:cNvGrpSpPr/>
          <p:nvPr/>
        </p:nvGrpSpPr>
        <p:grpSpPr>
          <a:xfrm>
            <a:off x="2230273" y="2660682"/>
            <a:ext cx="522305" cy="331587"/>
            <a:chOff x="425020" y="3323176"/>
            <a:chExt cx="873130" cy="550396"/>
          </a:xfrm>
          <a:solidFill>
            <a:schemeClr val="accent6"/>
          </a:solidFill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4D22BB8-96BB-494B-A9D0-D7ABBD0B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422CE41-6F04-4F2A-911C-51B53824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9D9903A-E592-4640-B2B8-BA0BD65FE582}"/>
              </a:ext>
            </a:extLst>
          </p:cNvPr>
          <p:cNvGrpSpPr/>
          <p:nvPr/>
        </p:nvGrpSpPr>
        <p:grpSpPr>
          <a:xfrm>
            <a:off x="2221668" y="3032031"/>
            <a:ext cx="522305" cy="331587"/>
            <a:chOff x="425020" y="3323176"/>
            <a:chExt cx="873130" cy="550396"/>
          </a:xfrm>
          <a:solidFill>
            <a:schemeClr val="accent6"/>
          </a:solidFill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F52CE7E7-3C9A-46EC-89B3-055ADEF1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A2D558ED-02CA-4ADA-BAFD-0774AC86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AEE5874-AA59-4943-A20F-A2102184146B}"/>
              </a:ext>
            </a:extLst>
          </p:cNvPr>
          <p:cNvSpPr/>
          <p:nvPr/>
        </p:nvSpPr>
        <p:spPr>
          <a:xfrm>
            <a:off x="-8563" y="513829"/>
            <a:ext cx="9134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/>
              <a:t>Idea improve for 3 cases : Transfer kitting area for FA control </a:t>
            </a:r>
            <a:endParaRPr lang="en-US" sz="1600" u="sng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2999803-9FB5-41D4-9329-AB6731E0140F}"/>
              </a:ext>
            </a:extLst>
          </p:cNvPr>
          <p:cNvSpPr/>
          <p:nvPr/>
        </p:nvSpPr>
        <p:spPr>
          <a:xfrm>
            <a:off x="-77885" y="5655524"/>
            <a:ext cx="2123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*Calculate material type:</a:t>
            </a:r>
          </a:p>
          <a:p>
            <a:r>
              <a:rPr lang="en-US" sz="1200" dirty="0"/>
              <a:t>Case 1:Just in time delivery</a:t>
            </a:r>
          </a:p>
          <a:p>
            <a:r>
              <a:rPr lang="en-US" sz="1200" dirty="0"/>
              <a:t>Case 2:</a:t>
            </a:r>
            <a:r>
              <a:rPr lang="en-US" sz="1200" b="1" u="sng" dirty="0"/>
              <a:t> </a:t>
            </a:r>
            <a:r>
              <a:rPr lang="en-US" sz="1200" dirty="0"/>
              <a:t>Material combine delivery and every day using</a:t>
            </a:r>
          </a:p>
          <a:p>
            <a:r>
              <a:rPr lang="en-US" sz="1200" dirty="0"/>
              <a:t>Case 3 :Material long list time</a:t>
            </a: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DE754D0-F7C6-46C0-BF22-2FAF75BD82FC}"/>
              </a:ext>
            </a:extLst>
          </p:cNvPr>
          <p:cNvGrpSpPr/>
          <p:nvPr/>
        </p:nvGrpSpPr>
        <p:grpSpPr>
          <a:xfrm>
            <a:off x="2926362" y="2650686"/>
            <a:ext cx="522305" cy="331587"/>
            <a:chOff x="425020" y="3323176"/>
            <a:chExt cx="873130" cy="550396"/>
          </a:xfrm>
          <a:noFill/>
        </p:grpSpPr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33A453F9-93E7-4CF1-A85F-54369F71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F9A7561B-4E3B-4ECE-B192-8340299F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58E4537-4412-4934-B549-E5381008351F}"/>
              </a:ext>
            </a:extLst>
          </p:cNvPr>
          <p:cNvGrpSpPr/>
          <p:nvPr/>
        </p:nvGrpSpPr>
        <p:grpSpPr>
          <a:xfrm>
            <a:off x="2917757" y="3022035"/>
            <a:ext cx="522305" cy="331587"/>
            <a:chOff x="425020" y="3323176"/>
            <a:chExt cx="873130" cy="550396"/>
          </a:xfrm>
          <a:noFill/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0C2375A4-3C70-4D8A-8E1B-CFBE26CE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E9DA7A95-E28B-4B38-851B-F19E8BE2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B532D-3D0F-4618-8FDA-34A635ACE5EF}"/>
              </a:ext>
            </a:extLst>
          </p:cNvPr>
          <p:cNvSpPr/>
          <p:nvPr/>
        </p:nvSpPr>
        <p:spPr>
          <a:xfrm>
            <a:off x="2747690" y="3473062"/>
            <a:ext cx="168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E-map suggest location</a:t>
            </a:r>
          </a:p>
          <a:p>
            <a:r>
              <a:rPr lang="en-US" sz="1200" dirty="0"/>
              <a:t> storage</a:t>
            </a:r>
          </a:p>
        </p:txBody>
      </p:sp>
      <p:pic>
        <p:nvPicPr>
          <p:cNvPr id="234" name="Picture 154" descr="sagyoW051">
            <a:extLst>
              <a:ext uri="{FF2B5EF4-FFF2-40B4-BE49-F238E27FC236}">
                <a16:creationId xmlns:a16="http://schemas.microsoft.com/office/drawing/2014/main" id="{1FCD08BE-C07C-4366-A941-B07B88BA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2956" y="3608632"/>
            <a:ext cx="710408" cy="6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F304C3AF-FEFD-4F1B-90F3-EDFA34BD25AB}"/>
              </a:ext>
            </a:extLst>
          </p:cNvPr>
          <p:cNvSpPr/>
          <p:nvPr/>
        </p:nvSpPr>
        <p:spPr>
          <a:xfrm>
            <a:off x="5414601" y="3870282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BDECB2-1543-48E4-8454-1A27CEF240E1}"/>
              </a:ext>
            </a:extLst>
          </p:cNvPr>
          <p:cNvGrpSpPr/>
          <p:nvPr/>
        </p:nvGrpSpPr>
        <p:grpSpPr>
          <a:xfrm>
            <a:off x="5994607" y="3429938"/>
            <a:ext cx="2554983" cy="505074"/>
            <a:chOff x="1743074" y="3387404"/>
            <a:chExt cx="10031779" cy="1868544"/>
          </a:xfrm>
        </p:grpSpPr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DC4EE561-E2DE-478A-9B96-92199FAA4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A51449D-01B7-449A-AE7F-596131243A91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AC790BF-BC23-4248-A0A5-14A5FA4388EB}"/>
              </a:ext>
            </a:extLst>
          </p:cNvPr>
          <p:cNvSpPr/>
          <p:nvPr/>
        </p:nvSpPr>
        <p:spPr>
          <a:xfrm>
            <a:off x="4341588" y="2872829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</a:t>
            </a:r>
          </a:p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A1097697-CDDF-4043-8731-8FF07FED8FEE}"/>
              </a:ext>
            </a:extLst>
          </p:cNvPr>
          <p:cNvSpPr/>
          <p:nvPr/>
        </p:nvSpPr>
        <p:spPr>
          <a:xfrm>
            <a:off x="6736655" y="1282010"/>
            <a:ext cx="825867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5EED6AF-11BF-494B-9146-194F0567C195}"/>
              </a:ext>
            </a:extLst>
          </p:cNvPr>
          <p:cNvSpPr/>
          <p:nvPr/>
        </p:nvSpPr>
        <p:spPr>
          <a:xfrm>
            <a:off x="5594333" y="1291632"/>
            <a:ext cx="8547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482" name="Arrow: Right 481">
            <a:extLst>
              <a:ext uri="{FF2B5EF4-FFF2-40B4-BE49-F238E27FC236}">
                <a16:creationId xmlns:a16="http://schemas.microsoft.com/office/drawing/2014/main" id="{CEBEDBEE-1075-434B-B854-F92F289E39CE}"/>
              </a:ext>
            </a:extLst>
          </p:cNvPr>
          <p:cNvSpPr/>
          <p:nvPr/>
        </p:nvSpPr>
        <p:spPr>
          <a:xfrm>
            <a:off x="7775168" y="2865904"/>
            <a:ext cx="83752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0A4F9B-F32A-4C2D-AF85-5A54C2A3B6EB}"/>
              </a:ext>
            </a:extLst>
          </p:cNvPr>
          <p:cNvGrpSpPr/>
          <p:nvPr/>
        </p:nvGrpSpPr>
        <p:grpSpPr>
          <a:xfrm>
            <a:off x="8035439" y="1341603"/>
            <a:ext cx="1861198" cy="2046490"/>
            <a:chOff x="8102076" y="1341603"/>
            <a:chExt cx="1852451" cy="201065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B43985-3D65-4DB9-9C99-9254418DB38B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D48660-3EC9-4E96-8362-79878DAD8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040" y="2017002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0D4C4739-8A27-412A-A8CF-1C7897CD8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2076" y="2724098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5" name="Rectangle 484">
            <a:extLst>
              <a:ext uri="{FF2B5EF4-FFF2-40B4-BE49-F238E27FC236}">
                <a16:creationId xmlns:a16="http://schemas.microsoft.com/office/drawing/2014/main" id="{6C7783BD-5839-43C8-9CF0-9A1216F586FB}"/>
              </a:ext>
            </a:extLst>
          </p:cNvPr>
          <p:cNvSpPr/>
          <p:nvPr/>
        </p:nvSpPr>
        <p:spPr>
          <a:xfrm>
            <a:off x="7701754" y="1508747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4E7D839-6273-4320-8189-3766E8FB2213}"/>
              </a:ext>
            </a:extLst>
          </p:cNvPr>
          <p:cNvSpPr/>
          <p:nvPr/>
        </p:nvSpPr>
        <p:spPr>
          <a:xfrm>
            <a:off x="8635969" y="1509573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720C013C-74CA-4C9F-B15E-E96CB2491C49}"/>
              </a:ext>
            </a:extLst>
          </p:cNvPr>
          <p:cNvSpPr/>
          <p:nvPr/>
        </p:nvSpPr>
        <p:spPr>
          <a:xfrm>
            <a:off x="7754549" y="2181522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16DC37AE-740D-4CD5-A852-81B3C519F835}"/>
              </a:ext>
            </a:extLst>
          </p:cNvPr>
          <p:cNvSpPr/>
          <p:nvPr/>
        </p:nvSpPr>
        <p:spPr>
          <a:xfrm>
            <a:off x="8691884" y="2194864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0F2CDB4-B339-4E8F-96D2-5CBA962E6176}"/>
              </a:ext>
            </a:extLst>
          </p:cNvPr>
          <p:cNvSpPr/>
          <p:nvPr/>
        </p:nvSpPr>
        <p:spPr>
          <a:xfrm>
            <a:off x="7757895" y="2833411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10AM 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9A16DD40-C119-4A87-BEB3-5498FBB0777D}"/>
              </a:ext>
            </a:extLst>
          </p:cNvPr>
          <p:cNvSpPr/>
          <p:nvPr/>
        </p:nvSpPr>
        <p:spPr>
          <a:xfrm>
            <a:off x="8714945" y="2826525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8AM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F12BCF-5705-4691-9A8A-81D345BFB108}"/>
              </a:ext>
            </a:extLst>
          </p:cNvPr>
          <p:cNvGrpSpPr/>
          <p:nvPr/>
        </p:nvGrpSpPr>
        <p:grpSpPr>
          <a:xfrm>
            <a:off x="10157080" y="1278748"/>
            <a:ext cx="1975705" cy="2134138"/>
            <a:chOff x="10157080" y="1326873"/>
            <a:chExt cx="1975705" cy="22379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F986B4-4841-4C60-9122-576E1A550FAA}"/>
                </a:ext>
              </a:extLst>
            </p:cNvPr>
            <p:cNvSpPr/>
            <p:nvPr/>
          </p:nvSpPr>
          <p:spPr>
            <a:xfrm>
              <a:off x="10356616" y="1380758"/>
              <a:ext cx="1776169" cy="2184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53">
              <a:extLst>
                <a:ext uri="{FF2B5EF4-FFF2-40B4-BE49-F238E27FC236}">
                  <a16:creationId xmlns:a16="http://schemas.microsoft.com/office/drawing/2014/main" id="{A564917C-DFB8-4A53-BAFE-564FAAC53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5190" y="1639945"/>
              <a:ext cx="483704" cy="350909"/>
              <a:chOff x="3699" y="1226"/>
              <a:chExt cx="527" cy="551"/>
            </a:xfrm>
          </p:grpSpPr>
          <p:sp>
            <p:nvSpPr>
              <p:cNvPr id="266" name="AutoShape 54">
                <a:extLst>
                  <a:ext uri="{FF2B5EF4-FFF2-40B4-BE49-F238E27FC236}">
                    <a16:creationId xmlns:a16="http://schemas.microsoft.com/office/drawing/2014/main" id="{9549284A-58E3-4790-9E73-A6F69906D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7" name="AutoShape 55">
                <a:extLst>
                  <a:ext uri="{FF2B5EF4-FFF2-40B4-BE49-F238E27FC236}">
                    <a16:creationId xmlns:a16="http://schemas.microsoft.com/office/drawing/2014/main" id="{6E064173-B291-4E06-8DB6-6ED2271A4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8" name="AutoShape 56">
                <a:extLst>
                  <a:ext uri="{FF2B5EF4-FFF2-40B4-BE49-F238E27FC236}">
                    <a16:creationId xmlns:a16="http://schemas.microsoft.com/office/drawing/2014/main" id="{D6103BDE-B911-4BDC-A7CF-1382F6E3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9" name="AutoShape 57">
                <a:extLst>
                  <a:ext uri="{FF2B5EF4-FFF2-40B4-BE49-F238E27FC236}">
                    <a16:creationId xmlns:a16="http://schemas.microsoft.com/office/drawing/2014/main" id="{7C351105-2D88-4C54-B343-2BFCFC058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0" name="AutoShape 58">
                <a:extLst>
                  <a:ext uri="{FF2B5EF4-FFF2-40B4-BE49-F238E27FC236}">
                    <a16:creationId xmlns:a16="http://schemas.microsoft.com/office/drawing/2014/main" id="{90383B88-5C4A-4E29-8DC0-9DF1694E2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1" name="AutoShape 59">
                <a:extLst>
                  <a:ext uri="{FF2B5EF4-FFF2-40B4-BE49-F238E27FC236}">
                    <a16:creationId xmlns:a16="http://schemas.microsoft.com/office/drawing/2014/main" id="{0539DF68-D700-4492-82FE-312B0BDA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2" name="AutoShape 60">
                <a:extLst>
                  <a:ext uri="{FF2B5EF4-FFF2-40B4-BE49-F238E27FC236}">
                    <a16:creationId xmlns:a16="http://schemas.microsoft.com/office/drawing/2014/main" id="{DEF03353-4D2C-404D-BEF6-06924AED8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3" name="AutoShape 61">
                <a:extLst>
                  <a:ext uri="{FF2B5EF4-FFF2-40B4-BE49-F238E27FC236}">
                    <a16:creationId xmlns:a16="http://schemas.microsoft.com/office/drawing/2014/main" id="{7824496B-9118-4681-A71C-167D6C504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4" name="AutoShape 62">
                <a:extLst>
                  <a:ext uri="{FF2B5EF4-FFF2-40B4-BE49-F238E27FC236}">
                    <a16:creationId xmlns:a16="http://schemas.microsoft.com/office/drawing/2014/main" id="{D6C07890-450D-45A8-BFFD-346E6714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5" name="AutoShape 63">
                <a:extLst>
                  <a:ext uri="{FF2B5EF4-FFF2-40B4-BE49-F238E27FC236}">
                    <a16:creationId xmlns:a16="http://schemas.microsoft.com/office/drawing/2014/main" id="{E8B9BD96-0BEA-4E79-9180-9DFE9E7D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6" name="AutoShape 64">
                <a:extLst>
                  <a:ext uri="{FF2B5EF4-FFF2-40B4-BE49-F238E27FC236}">
                    <a16:creationId xmlns:a16="http://schemas.microsoft.com/office/drawing/2014/main" id="{21D8C22D-B1DF-4DBC-A7C1-2C6C6479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7" name="AutoShape 65">
                <a:extLst>
                  <a:ext uri="{FF2B5EF4-FFF2-40B4-BE49-F238E27FC236}">
                    <a16:creationId xmlns:a16="http://schemas.microsoft.com/office/drawing/2014/main" id="{1B991CA9-6E13-4784-BE6A-C98221787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8" name="AutoShape 66">
                <a:extLst>
                  <a:ext uri="{FF2B5EF4-FFF2-40B4-BE49-F238E27FC236}">
                    <a16:creationId xmlns:a16="http://schemas.microsoft.com/office/drawing/2014/main" id="{DA52DDF4-100E-4C68-B723-CCF11E486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9" name="AutoShape 67">
                <a:extLst>
                  <a:ext uri="{FF2B5EF4-FFF2-40B4-BE49-F238E27FC236}">
                    <a16:creationId xmlns:a16="http://schemas.microsoft.com/office/drawing/2014/main" id="{3899BB7D-700F-4E01-953C-08D685BCB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0" name="AutoShape 68">
                <a:extLst>
                  <a:ext uri="{FF2B5EF4-FFF2-40B4-BE49-F238E27FC236}">
                    <a16:creationId xmlns:a16="http://schemas.microsoft.com/office/drawing/2014/main" id="{8C16F45A-5C8F-46E9-B666-6CB26D849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1" name="Line 69">
                <a:extLst>
                  <a:ext uri="{FF2B5EF4-FFF2-40B4-BE49-F238E27FC236}">
                    <a16:creationId xmlns:a16="http://schemas.microsoft.com/office/drawing/2014/main" id="{A34E0E79-08E7-4F76-9CDE-BD6022FC8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Line 70">
                <a:extLst>
                  <a:ext uri="{FF2B5EF4-FFF2-40B4-BE49-F238E27FC236}">
                    <a16:creationId xmlns:a16="http://schemas.microsoft.com/office/drawing/2014/main" id="{731F156D-7CE5-4D8B-AC16-8B0826DEE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Line 71">
                <a:extLst>
                  <a:ext uri="{FF2B5EF4-FFF2-40B4-BE49-F238E27FC236}">
                    <a16:creationId xmlns:a16="http://schemas.microsoft.com/office/drawing/2014/main" id="{5B999567-2519-4F51-9445-685B9885B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4" name="Group 53">
              <a:extLst>
                <a:ext uri="{FF2B5EF4-FFF2-40B4-BE49-F238E27FC236}">
                  <a16:creationId xmlns:a16="http://schemas.microsoft.com/office/drawing/2014/main" id="{A35F53B0-D6BA-4F01-8B9D-11F41BD11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9568" y="1641221"/>
              <a:ext cx="483704" cy="350909"/>
              <a:chOff x="3699" y="1226"/>
              <a:chExt cx="527" cy="551"/>
            </a:xfrm>
          </p:grpSpPr>
          <p:sp>
            <p:nvSpPr>
              <p:cNvPr id="285" name="AutoShape 54">
                <a:extLst>
                  <a:ext uri="{FF2B5EF4-FFF2-40B4-BE49-F238E27FC236}">
                    <a16:creationId xmlns:a16="http://schemas.microsoft.com/office/drawing/2014/main" id="{F4A02FCB-CB00-4D90-A71F-D8DBB3C64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6" name="AutoShape 55">
                <a:extLst>
                  <a:ext uri="{FF2B5EF4-FFF2-40B4-BE49-F238E27FC236}">
                    <a16:creationId xmlns:a16="http://schemas.microsoft.com/office/drawing/2014/main" id="{B7FCF35B-5A17-4C4D-B673-F495C1853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" name="AutoShape 56">
                <a:extLst>
                  <a:ext uri="{FF2B5EF4-FFF2-40B4-BE49-F238E27FC236}">
                    <a16:creationId xmlns:a16="http://schemas.microsoft.com/office/drawing/2014/main" id="{CCEA48D8-CFDD-45C5-A8A1-2D08123DF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8" name="AutoShape 57">
                <a:extLst>
                  <a:ext uri="{FF2B5EF4-FFF2-40B4-BE49-F238E27FC236}">
                    <a16:creationId xmlns:a16="http://schemas.microsoft.com/office/drawing/2014/main" id="{F6AE96D3-3B56-497B-8A37-2F0B585C9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9" name="AutoShape 58">
                <a:extLst>
                  <a:ext uri="{FF2B5EF4-FFF2-40B4-BE49-F238E27FC236}">
                    <a16:creationId xmlns:a16="http://schemas.microsoft.com/office/drawing/2014/main" id="{D3E14237-3A14-4656-A328-410F2347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0" name="AutoShape 59">
                <a:extLst>
                  <a:ext uri="{FF2B5EF4-FFF2-40B4-BE49-F238E27FC236}">
                    <a16:creationId xmlns:a16="http://schemas.microsoft.com/office/drawing/2014/main" id="{1E4CD4AF-7AB5-45FC-9D27-568CB91C1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1" name="AutoShape 60">
                <a:extLst>
                  <a:ext uri="{FF2B5EF4-FFF2-40B4-BE49-F238E27FC236}">
                    <a16:creationId xmlns:a16="http://schemas.microsoft.com/office/drawing/2014/main" id="{A4003A13-061F-48B5-A3BF-184C007B2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2" name="AutoShape 61">
                <a:extLst>
                  <a:ext uri="{FF2B5EF4-FFF2-40B4-BE49-F238E27FC236}">
                    <a16:creationId xmlns:a16="http://schemas.microsoft.com/office/drawing/2014/main" id="{B5751B19-1546-4508-881E-9AF1E9ABB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3" name="AutoShape 62">
                <a:extLst>
                  <a:ext uri="{FF2B5EF4-FFF2-40B4-BE49-F238E27FC236}">
                    <a16:creationId xmlns:a16="http://schemas.microsoft.com/office/drawing/2014/main" id="{589F9819-805B-4755-9819-CE552E81B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4" name="AutoShape 63">
                <a:extLst>
                  <a:ext uri="{FF2B5EF4-FFF2-40B4-BE49-F238E27FC236}">
                    <a16:creationId xmlns:a16="http://schemas.microsoft.com/office/drawing/2014/main" id="{A1BB46F0-EC2A-407A-8FE1-BCDEDCBA1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5" name="AutoShape 64">
                <a:extLst>
                  <a:ext uri="{FF2B5EF4-FFF2-40B4-BE49-F238E27FC236}">
                    <a16:creationId xmlns:a16="http://schemas.microsoft.com/office/drawing/2014/main" id="{47C61D52-57C9-4516-BD15-C797ECE0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6" name="AutoShape 65">
                <a:extLst>
                  <a:ext uri="{FF2B5EF4-FFF2-40B4-BE49-F238E27FC236}">
                    <a16:creationId xmlns:a16="http://schemas.microsoft.com/office/drawing/2014/main" id="{ECC0441C-67D1-45F7-A7B9-1F283EDD1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7" name="AutoShape 66">
                <a:extLst>
                  <a:ext uri="{FF2B5EF4-FFF2-40B4-BE49-F238E27FC236}">
                    <a16:creationId xmlns:a16="http://schemas.microsoft.com/office/drawing/2014/main" id="{0FAD6004-5B10-41B9-90AB-2B6A116E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8" name="AutoShape 67">
                <a:extLst>
                  <a:ext uri="{FF2B5EF4-FFF2-40B4-BE49-F238E27FC236}">
                    <a16:creationId xmlns:a16="http://schemas.microsoft.com/office/drawing/2014/main" id="{29C0B443-405D-4557-A7CA-80A11BBFC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9" name="AutoShape 68">
                <a:extLst>
                  <a:ext uri="{FF2B5EF4-FFF2-40B4-BE49-F238E27FC236}">
                    <a16:creationId xmlns:a16="http://schemas.microsoft.com/office/drawing/2014/main" id="{A338D39F-DB8F-4C33-A460-029D88DAB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0" name="Line 69">
                <a:extLst>
                  <a:ext uri="{FF2B5EF4-FFF2-40B4-BE49-F238E27FC236}">
                    <a16:creationId xmlns:a16="http://schemas.microsoft.com/office/drawing/2014/main" id="{0410E493-AF15-4C3A-AAC0-7109CE10D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70">
                <a:extLst>
                  <a:ext uri="{FF2B5EF4-FFF2-40B4-BE49-F238E27FC236}">
                    <a16:creationId xmlns:a16="http://schemas.microsoft.com/office/drawing/2014/main" id="{23E26E60-CA87-4955-B23E-4E5B26DCB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71">
                <a:extLst>
                  <a:ext uri="{FF2B5EF4-FFF2-40B4-BE49-F238E27FC236}">
                    <a16:creationId xmlns:a16="http://schemas.microsoft.com/office/drawing/2014/main" id="{D60EFF94-FBB8-4FAF-94C6-C36197CEA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3" name="Group 53">
              <a:extLst>
                <a:ext uri="{FF2B5EF4-FFF2-40B4-BE49-F238E27FC236}">
                  <a16:creationId xmlns:a16="http://schemas.microsoft.com/office/drawing/2014/main" id="{A6DB47C3-A8C5-470A-84C1-87CAAB56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774" y="1639945"/>
              <a:ext cx="483704" cy="350909"/>
              <a:chOff x="3699" y="1226"/>
              <a:chExt cx="527" cy="551"/>
            </a:xfrm>
          </p:grpSpPr>
          <p:sp>
            <p:nvSpPr>
              <p:cNvPr id="304" name="AutoShape 54">
                <a:extLst>
                  <a:ext uri="{FF2B5EF4-FFF2-40B4-BE49-F238E27FC236}">
                    <a16:creationId xmlns:a16="http://schemas.microsoft.com/office/drawing/2014/main" id="{7288C1A5-57DE-4729-9FBB-72A4F76AB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5" name="AutoShape 55">
                <a:extLst>
                  <a:ext uri="{FF2B5EF4-FFF2-40B4-BE49-F238E27FC236}">
                    <a16:creationId xmlns:a16="http://schemas.microsoft.com/office/drawing/2014/main" id="{F4DF5F5C-5B20-4021-9A9A-3254ADDAF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6" name="AutoShape 56">
                <a:extLst>
                  <a:ext uri="{FF2B5EF4-FFF2-40B4-BE49-F238E27FC236}">
                    <a16:creationId xmlns:a16="http://schemas.microsoft.com/office/drawing/2014/main" id="{538411CC-0868-4C32-8976-8DF2CFE0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7" name="AutoShape 57">
                <a:extLst>
                  <a:ext uri="{FF2B5EF4-FFF2-40B4-BE49-F238E27FC236}">
                    <a16:creationId xmlns:a16="http://schemas.microsoft.com/office/drawing/2014/main" id="{5B1179A5-AB18-4C66-8F1B-62808A381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8" name="AutoShape 58">
                <a:extLst>
                  <a:ext uri="{FF2B5EF4-FFF2-40B4-BE49-F238E27FC236}">
                    <a16:creationId xmlns:a16="http://schemas.microsoft.com/office/drawing/2014/main" id="{9168DBEA-E7CD-4B8F-8258-6E2067FAC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9" name="AutoShape 59">
                <a:extLst>
                  <a:ext uri="{FF2B5EF4-FFF2-40B4-BE49-F238E27FC236}">
                    <a16:creationId xmlns:a16="http://schemas.microsoft.com/office/drawing/2014/main" id="{460140CA-EEFB-4430-B2AB-77B6EF345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0" name="AutoShape 60">
                <a:extLst>
                  <a:ext uri="{FF2B5EF4-FFF2-40B4-BE49-F238E27FC236}">
                    <a16:creationId xmlns:a16="http://schemas.microsoft.com/office/drawing/2014/main" id="{EAACE9D7-249F-48B6-8B62-71030AD3A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1" name="AutoShape 61">
                <a:extLst>
                  <a:ext uri="{FF2B5EF4-FFF2-40B4-BE49-F238E27FC236}">
                    <a16:creationId xmlns:a16="http://schemas.microsoft.com/office/drawing/2014/main" id="{D8238268-CC59-4E77-8D76-1203E23D6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2" name="AutoShape 62">
                <a:extLst>
                  <a:ext uri="{FF2B5EF4-FFF2-40B4-BE49-F238E27FC236}">
                    <a16:creationId xmlns:a16="http://schemas.microsoft.com/office/drawing/2014/main" id="{92ACE15B-D25C-4D87-9C38-58F4196F5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3" name="AutoShape 63">
                <a:extLst>
                  <a:ext uri="{FF2B5EF4-FFF2-40B4-BE49-F238E27FC236}">
                    <a16:creationId xmlns:a16="http://schemas.microsoft.com/office/drawing/2014/main" id="{D2929CB8-9798-4A8E-B4CF-92AE9909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4" name="AutoShape 64">
                <a:extLst>
                  <a:ext uri="{FF2B5EF4-FFF2-40B4-BE49-F238E27FC236}">
                    <a16:creationId xmlns:a16="http://schemas.microsoft.com/office/drawing/2014/main" id="{9199B09F-D80D-4E0C-BED0-0A04621C6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5" name="AutoShape 65">
                <a:extLst>
                  <a:ext uri="{FF2B5EF4-FFF2-40B4-BE49-F238E27FC236}">
                    <a16:creationId xmlns:a16="http://schemas.microsoft.com/office/drawing/2014/main" id="{32C486A7-50BA-45F0-9FE4-13DF94E5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6" name="AutoShape 66">
                <a:extLst>
                  <a:ext uri="{FF2B5EF4-FFF2-40B4-BE49-F238E27FC236}">
                    <a16:creationId xmlns:a16="http://schemas.microsoft.com/office/drawing/2014/main" id="{5B9E9A31-3A90-44D4-95C4-6C868668C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7" name="AutoShape 67">
                <a:extLst>
                  <a:ext uri="{FF2B5EF4-FFF2-40B4-BE49-F238E27FC236}">
                    <a16:creationId xmlns:a16="http://schemas.microsoft.com/office/drawing/2014/main" id="{78CD1EFD-5F91-4A06-82CD-FD97C0E9D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8" name="AutoShape 68">
                <a:extLst>
                  <a:ext uri="{FF2B5EF4-FFF2-40B4-BE49-F238E27FC236}">
                    <a16:creationId xmlns:a16="http://schemas.microsoft.com/office/drawing/2014/main" id="{172CDE56-C0B9-46C4-AFB5-1E2B5AC44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9" name="Line 69">
                <a:extLst>
                  <a:ext uri="{FF2B5EF4-FFF2-40B4-BE49-F238E27FC236}">
                    <a16:creationId xmlns:a16="http://schemas.microsoft.com/office/drawing/2014/main" id="{4859A9D7-C35A-40D3-BC13-A241376BC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Line 70">
                <a:extLst>
                  <a:ext uri="{FF2B5EF4-FFF2-40B4-BE49-F238E27FC236}">
                    <a16:creationId xmlns:a16="http://schemas.microsoft.com/office/drawing/2014/main" id="{411BFCC8-5786-41DA-996C-99FBCE79F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Line 71">
                <a:extLst>
                  <a:ext uri="{FF2B5EF4-FFF2-40B4-BE49-F238E27FC236}">
                    <a16:creationId xmlns:a16="http://schemas.microsoft.com/office/drawing/2014/main" id="{F44BD478-6E2A-4D51-B458-8C2A2809D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01A8AB9-0704-480A-AAF8-700D58841854}"/>
                </a:ext>
              </a:extLst>
            </p:cNvPr>
            <p:cNvSpPr/>
            <p:nvPr/>
          </p:nvSpPr>
          <p:spPr>
            <a:xfrm>
              <a:off x="10157080" y="1441036"/>
              <a:ext cx="159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34BE36ED-15F6-4D17-8A44-B709824D03BD}"/>
                </a:ext>
              </a:extLst>
            </p:cNvPr>
            <p:cNvSpPr/>
            <p:nvPr/>
          </p:nvSpPr>
          <p:spPr>
            <a:xfrm>
              <a:off x="10388388" y="1326873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1</a:t>
              </a:r>
            </a:p>
          </p:txBody>
        </p:sp>
        <p:grpSp>
          <p:nvGrpSpPr>
            <p:cNvPr id="493" name="Group 53">
              <a:extLst>
                <a:ext uri="{FF2B5EF4-FFF2-40B4-BE49-F238E27FC236}">
                  <a16:creationId xmlns:a16="http://schemas.microsoft.com/office/drawing/2014/main" id="{94C3854A-14A9-4770-9573-6EC6757AA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7658" y="2394775"/>
              <a:ext cx="483704" cy="350909"/>
              <a:chOff x="3699" y="1226"/>
              <a:chExt cx="527" cy="551"/>
            </a:xfrm>
          </p:grpSpPr>
          <p:sp>
            <p:nvSpPr>
              <p:cNvPr id="494" name="AutoShape 54">
                <a:extLst>
                  <a:ext uri="{FF2B5EF4-FFF2-40B4-BE49-F238E27FC236}">
                    <a16:creationId xmlns:a16="http://schemas.microsoft.com/office/drawing/2014/main" id="{9F51E75D-DFCE-4BF1-9933-7F76A1E96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5" name="AutoShape 55">
                <a:extLst>
                  <a:ext uri="{FF2B5EF4-FFF2-40B4-BE49-F238E27FC236}">
                    <a16:creationId xmlns:a16="http://schemas.microsoft.com/office/drawing/2014/main" id="{F078015A-096F-4337-9104-A659D49C8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6" name="AutoShape 56">
                <a:extLst>
                  <a:ext uri="{FF2B5EF4-FFF2-40B4-BE49-F238E27FC236}">
                    <a16:creationId xmlns:a16="http://schemas.microsoft.com/office/drawing/2014/main" id="{2F0426E2-A98D-41A0-9F7B-AA8D7F1BF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7" name="AutoShape 57">
                <a:extLst>
                  <a:ext uri="{FF2B5EF4-FFF2-40B4-BE49-F238E27FC236}">
                    <a16:creationId xmlns:a16="http://schemas.microsoft.com/office/drawing/2014/main" id="{6BF775E6-7F4B-43CB-91FD-7ACD399B4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8" name="AutoShape 58">
                <a:extLst>
                  <a:ext uri="{FF2B5EF4-FFF2-40B4-BE49-F238E27FC236}">
                    <a16:creationId xmlns:a16="http://schemas.microsoft.com/office/drawing/2014/main" id="{B9EF005B-023C-4119-9D5B-3BD595B03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9" name="AutoShape 59">
                <a:extLst>
                  <a:ext uri="{FF2B5EF4-FFF2-40B4-BE49-F238E27FC236}">
                    <a16:creationId xmlns:a16="http://schemas.microsoft.com/office/drawing/2014/main" id="{460AF122-B774-49FF-BE74-46DEE07C9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0" name="AutoShape 60">
                <a:extLst>
                  <a:ext uri="{FF2B5EF4-FFF2-40B4-BE49-F238E27FC236}">
                    <a16:creationId xmlns:a16="http://schemas.microsoft.com/office/drawing/2014/main" id="{1F80B46D-48EE-4A55-853A-1008C844E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1" name="AutoShape 61">
                <a:extLst>
                  <a:ext uri="{FF2B5EF4-FFF2-40B4-BE49-F238E27FC236}">
                    <a16:creationId xmlns:a16="http://schemas.microsoft.com/office/drawing/2014/main" id="{E4EF7C3D-CB43-4F3B-B8D1-76DDE9048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2" name="AutoShape 62">
                <a:extLst>
                  <a:ext uri="{FF2B5EF4-FFF2-40B4-BE49-F238E27FC236}">
                    <a16:creationId xmlns:a16="http://schemas.microsoft.com/office/drawing/2014/main" id="{4AABC5F7-CFDC-4E2E-81B2-965FB19B1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3" name="AutoShape 63">
                <a:extLst>
                  <a:ext uri="{FF2B5EF4-FFF2-40B4-BE49-F238E27FC236}">
                    <a16:creationId xmlns:a16="http://schemas.microsoft.com/office/drawing/2014/main" id="{5F07DF22-FEC2-4668-ACC9-095A0DC7D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4" name="AutoShape 64">
                <a:extLst>
                  <a:ext uri="{FF2B5EF4-FFF2-40B4-BE49-F238E27FC236}">
                    <a16:creationId xmlns:a16="http://schemas.microsoft.com/office/drawing/2014/main" id="{E9AA79B4-071B-4BDE-BF9D-AEA346EC0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5" name="AutoShape 65">
                <a:extLst>
                  <a:ext uri="{FF2B5EF4-FFF2-40B4-BE49-F238E27FC236}">
                    <a16:creationId xmlns:a16="http://schemas.microsoft.com/office/drawing/2014/main" id="{C48003E8-51F9-4AFD-8AC6-B896FC5C2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6" name="AutoShape 66">
                <a:extLst>
                  <a:ext uri="{FF2B5EF4-FFF2-40B4-BE49-F238E27FC236}">
                    <a16:creationId xmlns:a16="http://schemas.microsoft.com/office/drawing/2014/main" id="{4D329EB2-160C-4FA5-928F-5361B8B72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7" name="AutoShape 67">
                <a:extLst>
                  <a:ext uri="{FF2B5EF4-FFF2-40B4-BE49-F238E27FC236}">
                    <a16:creationId xmlns:a16="http://schemas.microsoft.com/office/drawing/2014/main" id="{9A5ABEE7-2AA8-4BB8-9F41-FC3EB50F4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8" name="AutoShape 68">
                <a:extLst>
                  <a:ext uri="{FF2B5EF4-FFF2-40B4-BE49-F238E27FC236}">
                    <a16:creationId xmlns:a16="http://schemas.microsoft.com/office/drawing/2014/main" id="{F6BFD87A-9810-4FD1-B5E3-2C76C6D96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9" name="Line 69">
                <a:extLst>
                  <a:ext uri="{FF2B5EF4-FFF2-40B4-BE49-F238E27FC236}">
                    <a16:creationId xmlns:a16="http://schemas.microsoft.com/office/drawing/2014/main" id="{8A3EDDBB-B999-43C3-9894-DA4588B94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Line 70">
                <a:extLst>
                  <a:ext uri="{FF2B5EF4-FFF2-40B4-BE49-F238E27FC236}">
                    <a16:creationId xmlns:a16="http://schemas.microsoft.com/office/drawing/2014/main" id="{B3E7CB0F-155B-487B-B070-D3E9E7C7D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1" name="Line 71">
                <a:extLst>
                  <a:ext uri="{FF2B5EF4-FFF2-40B4-BE49-F238E27FC236}">
                    <a16:creationId xmlns:a16="http://schemas.microsoft.com/office/drawing/2014/main" id="{C33C8383-6F2B-4E3C-BE59-4BE10CB21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2" name="Group 53">
              <a:extLst>
                <a:ext uri="{FF2B5EF4-FFF2-40B4-BE49-F238E27FC236}">
                  <a16:creationId xmlns:a16="http://schemas.microsoft.com/office/drawing/2014/main" id="{0A87CCED-5E29-4A05-8B0E-BA52E5E80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2036" y="2396051"/>
              <a:ext cx="483704" cy="350909"/>
              <a:chOff x="3699" y="1226"/>
              <a:chExt cx="527" cy="551"/>
            </a:xfrm>
          </p:grpSpPr>
          <p:sp>
            <p:nvSpPr>
              <p:cNvPr id="513" name="AutoShape 54">
                <a:extLst>
                  <a:ext uri="{FF2B5EF4-FFF2-40B4-BE49-F238E27FC236}">
                    <a16:creationId xmlns:a16="http://schemas.microsoft.com/office/drawing/2014/main" id="{14D5C9AB-48DF-4E67-8C0C-874DE793C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4" name="AutoShape 55">
                <a:extLst>
                  <a:ext uri="{FF2B5EF4-FFF2-40B4-BE49-F238E27FC236}">
                    <a16:creationId xmlns:a16="http://schemas.microsoft.com/office/drawing/2014/main" id="{40366CD2-C588-466B-A615-E7FBF64E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5" name="AutoShape 56">
                <a:extLst>
                  <a:ext uri="{FF2B5EF4-FFF2-40B4-BE49-F238E27FC236}">
                    <a16:creationId xmlns:a16="http://schemas.microsoft.com/office/drawing/2014/main" id="{38199AFF-2383-4DBC-AEC1-4172A2F2B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6" name="AutoShape 57">
                <a:extLst>
                  <a:ext uri="{FF2B5EF4-FFF2-40B4-BE49-F238E27FC236}">
                    <a16:creationId xmlns:a16="http://schemas.microsoft.com/office/drawing/2014/main" id="{20E1AFF1-2D90-465D-8787-E46B6D70A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7" name="AutoShape 58">
                <a:extLst>
                  <a:ext uri="{FF2B5EF4-FFF2-40B4-BE49-F238E27FC236}">
                    <a16:creationId xmlns:a16="http://schemas.microsoft.com/office/drawing/2014/main" id="{EA7AC52E-0995-42B1-807B-71FD9A951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8" name="AutoShape 59">
                <a:extLst>
                  <a:ext uri="{FF2B5EF4-FFF2-40B4-BE49-F238E27FC236}">
                    <a16:creationId xmlns:a16="http://schemas.microsoft.com/office/drawing/2014/main" id="{F4ECAF2D-E211-4DED-8C4E-C265D5268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9" name="AutoShape 60">
                <a:extLst>
                  <a:ext uri="{FF2B5EF4-FFF2-40B4-BE49-F238E27FC236}">
                    <a16:creationId xmlns:a16="http://schemas.microsoft.com/office/drawing/2014/main" id="{7E377A0D-3963-4106-9CFD-EB7E42B75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0" name="AutoShape 61">
                <a:extLst>
                  <a:ext uri="{FF2B5EF4-FFF2-40B4-BE49-F238E27FC236}">
                    <a16:creationId xmlns:a16="http://schemas.microsoft.com/office/drawing/2014/main" id="{85936C89-2CE2-4E01-9DD7-622C825CB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1" name="AutoShape 62">
                <a:extLst>
                  <a:ext uri="{FF2B5EF4-FFF2-40B4-BE49-F238E27FC236}">
                    <a16:creationId xmlns:a16="http://schemas.microsoft.com/office/drawing/2014/main" id="{49299514-92B6-425B-912C-47707FBD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2" name="AutoShape 63">
                <a:extLst>
                  <a:ext uri="{FF2B5EF4-FFF2-40B4-BE49-F238E27FC236}">
                    <a16:creationId xmlns:a16="http://schemas.microsoft.com/office/drawing/2014/main" id="{40512D7B-3DE5-48D9-80B1-9A92B5D09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3" name="AutoShape 64">
                <a:extLst>
                  <a:ext uri="{FF2B5EF4-FFF2-40B4-BE49-F238E27FC236}">
                    <a16:creationId xmlns:a16="http://schemas.microsoft.com/office/drawing/2014/main" id="{4DFD564C-3B6C-40C6-9456-B643C964A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4" name="AutoShape 65">
                <a:extLst>
                  <a:ext uri="{FF2B5EF4-FFF2-40B4-BE49-F238E27FC236}">
                    <a16:creationId xmlns:a16="http://schemas.microsoft.com/office/drawing/2014/main" id="{7633BEDF-28C4-4051-9AF7-163DF6BFE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5" name="AutoShape 66">
                <a:extLst>
                  <a:ext uri="{FF2B5EF4-FFF2-40B4-BE49-F238E27FC236}">
                    <a16:creationId xmlns:a16="http://schemas.microsoft.com/office/drawing/2014/main" id="{5CDB28BD-B528-4519-AEA3-8C65AAD5C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6" name="AutoShape 67">
                <a:extLst>
                  <a:ext uri="{FF2B5EF4-FFF2-40B4-BE49-F238E27FC236}">
                    <a16:creationId xmlns:a16="http://schemas.microsoft.com/office/drawing/2014/main" id="{3E43F6A8-A598-4DFA-8213-F3F940863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7" name="AutoShape 68">
                <a:extLst>
                  <a:ext uri="{FF2B5EF4-FFF2-40B4-BE49-F238E27FC236}">
                    <a16:creationId xmlns:a16="http://schemas.microsoft.com/office/drawing/2014/main" id="{A1D5F48F-0BD6-4588-9B2A-2EFC948BF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8" name="Line 69">
                <a:extLst>
                  <a:ext uri="{FF2B5EF4-FFF2-40B4-BE49-F238E27FC236}">
                    <a16:creationId xmlns:a16="http://schemas.microsoft.com/office/drawing/2014/main" id="{0D90F529-A977-49D1-B7CF-2D3E18309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9" name="Line 70">
                <a:extLst>
                  <a:ext uri="{FF2B5EF4-FFF2-40B4-BE49-F238E27FC236}">
                    <a16:creationId xmlns:a16="http://schemas.microsoft.com/office/drawing/2014/main" id="{4DA82928-4049-450B-B47B-E16A7557B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" name="Line 71">
                <a:extLst>
                  <a:ext uri="{FF2B5EF4-FFF2-40B4-BE49-F238E27FC236}">
                    <a16:creationId xmlns:a16="http://schemas.microsoft.com/office/drawing/2014/main" id="{D8232B28-B7D3-4392-AFE2-9927DBF29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1" name="Group 53">
              <a:extLst>
                <a:ext uri="{FF2B5EF4-FFF2-40B4-BE49-F238E27FC236}">
                  <a16:creationId xmlns:a16="http://schemas.microsoft.com/office/drawing/2014/main" id="{441DF341-7A98-4B4D-888C-0B30EE676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97242" y="2394775"/>
              <a:ext cx="483704" cy="350909"/>
              <a:chOff x="3699" y="1226"/>
              <a:chExt cx="527" cy="551"/>
            </a:xfrm>
          </p:grpSpPr>
          <p:sp>
            <p:nvSpPr>
              <p:cNvPr id="532" name="AutoShape 54">
                <a:extLst>
                  <a:ext uri="{FF2B5EF4-FFF2-40B4-BE49-F238E27FC236}">
                    <a16:creationId xmlns:a16="http://schemas.microsoft.com/office/drawing/2014/main" id="{57582285-35CC-418A-838A-56B2BB7BB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3" name="AutoShape 55">
                <a:extLst>
                  <a:ext uri="{FF2B5EF4-FFF2-40B4-BE49-F238E27FC236}">
                    <a16:creationId xmlns:a16="http://schemas.microsoft.com/office/drawing/2014/main" id="{20BC34AA-C27D-41FC-8DB2-D392C712A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4" name="AutoShape 56">
                <a:extLst>
                  <a:ext uri="{FF2B5EF4-FFF2-40B4-BE49-F238E27FC236}">
                    <a16:creationId xmlns:a16="http://schemas.microsoft.com/office/drawing/2014/main" id="{4A2220FD-2C95-4AC4-88FA-18DBDB297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5" name="AutoShape 57">
                <a:extLst>
                  <a:ext uri="{FF2B5EF4-FFF2-40B4-BE49-F238E27FC236}">
                    <a16:creationId xmlns:a16="http://schemas.microsoft.com/office/drawing/2014/main" id="{677764A1-451E-47D5-8ECB-0394A77F0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6" name="AutoShape 58">
                <a:extLst>
                  <a:ext uri="{FF2B5EF4-FFF2-40B4-BE49-F238E27FC236}">
                    <a16:creationId xmlns:a16="http://schemas.microsoft.com/office/drawing/2014/main" id="{07C484A8-41CF-4996-8F4A-A91AF499D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7" name="AutoShape 59">
                <a:extLst>
                  <a:ext uri="{FF2B5EF4-FFF2-40B4-BE49-F238E27FC236}">
                    <a16:creationId xmlns:a16="http://schemas.microsoft.com/office/drawing/2014/main" id="{134268DC-2470-4199-9329-F3BACB7CD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8" name="AutoShape 60">
                <a:extLst>
                  <a:ext uri="{FF2B5EF4-FFF2-40B4-BE49-F238E27FC236}">
                    <a16:creationId xmlns:a16="http://schemas.microsoft.com/office/drawing/2014/main" id="{7B6D2656-949C-4608-B4AF-2A6DC3C7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9" name="AutoShape 61">
                <a:extLst>
                  <a:ext uri="{FF2B5EF4-FFF2-40B4-BE49-F238E27FC236}">
                    <a16:creationId xmlns:a16="http://schemas.microsoft.com/office/drawing/2014/main" id="{66F3E902-57BC-4E83-9225-2C4A576FE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0" name="AutoShape 62">
                <a:extLst>
                  <a:ext uri="{FF2B5EF4-FFF2-40B4-BE49-F238E27FC236}">
                    <a16:creationId xmlns:a16="http://schemas.microsoft.com/office/drawing/2014/main" id="{A5D12A91-90FA-4047-A385-BD5010903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1" name="AutoShape 63">
                <a:extLst>
                  <a:ext uri="{FF2B5EF4-FFF2-40B4-BE49-F238E27FC236}">
                    <a16:creationId xmlns:a16="http://schemas.microsoft.com/office/drawing/2014/main" id="{F7FCB6AD-BB6D-4314-BCBD-806B1D43F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2" name="AutoShape 64">
                <a:extLst>
                  <a:ext uri="{FF2B5EF4-FFF2-40B4-BE49-F238E27FC236}">
                    <a16:creationId xmlns:a16="http://schemas.microsoft.com/office/drawing/2014/main" id="{4AE426B9-D09A-476C-9FDF-45D4851F6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3" name="AutoShape 65">
                <a:extLst>
                  <a:ext uri="{FF2B5EF4-FFF2-40B4-BE49-F238E27FC236}">
                    <a16:creationId xmlns:a16="http://schemas.microsoft.com/office/drawing/2014/main" id="{773C21B5-75A5-4B81-9EF7-CC3C2849C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4" name="AutoShape 66">
                <a:extLst>
                  <a:ext uri="{FF2B5EF4-FFF2-40B4-BE49-F238E27FC236}">
                    <a16:creationId xmlns:a16="http://schemas.microsoft.com/office/drawing/2014/main" id="{D70CB08B-9C7B-4CAB-A06F-5D8A31653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5" name="AutoShape 67">
                <a:extLst>
                  <a:ext uri="{FF2B5EF4-FFF2-40B4-BE49-F238E27FC236}">
                    <a16:creationId xmlns:a16="http://schemas.microsoft.com/office/drawing/2014/main" id="{A78BAFBB-51EA-4541-A9AB-81182CB62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6" name="AutoShape 68">
                <a:extLst>
                  <a:ext uri="{FF2B5EF4-FFF2-40B4-BE49-F238E27FC236}">
                    <a16:creationId xmlns:a16="http://schemas.microsoft.com/office/drawing/2014/main" id="{DDD8C6B4-4464-4051-BE6E-71200207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7" name="Line 69">
                <a:extLst>
                  <a:ext uri="{FF2B5EF4-FFF2-40B4-BE49-F238E27FC236}">
                    <a16:creationId xmlns:a16="http://schemas.microsoft.com/office/drawing/2014/main" id="{5B94A808-A7D9-4DE1-95BA-378729497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8" name="Line 70">
                <a:extLst>
                  <a:ext uri="{FF2B5EF4-FFF2-40B4-BE49-F238E27FC236}">
                    <a16:creationId xmlns:a16="http://schemas.microsoft.com/office/drawing/2014/main" id="{77CF6355-31E6-4F4A-B980-E7FD33B20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9" name="Line 71">
                <a:extLst>
                  <a:ext uri="{FF2B5EF4-FFF2-40B4-BE49-F238E27FC236}">
                    <a16:creationId xmlns:a16="http://schemas.microsoft.com/office/drawing/2014/main" id="{6BF33B3E-A3A9-44DF-B9B0-07277FD1F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760FAC45-CAA4-4DD6-BE2C-C79970EC1035}"/>
                </a:ext>
              </a:extLst>
            </p:cNvPr>
            <p:cNvSpPr/>
            <p:nvPr/>
          </p:nvSpPr>
          <p:spPr>
            <a:xfrm>
              <a:off x="10380856" y="2081703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2</a:t>
              </a:r>
            </a:p>
          </p:txBody>
        </p:sp>
        <p:grpSp>
          <p:nvGrpSpPr>
            <p:cNvPr id="551" name="Group 53">
              <a:extLst>
                <a:ext uri="{FF2B5EF4-FFF2-40B4-BE49-F238E27FC236}">
                  <a16:creationId xmlns:a16="http://schemas.microsoft.com/office/drawing/2014/main" id="{DB0D4EF0-A075-4CAB-9092-1178FD172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1444" y="3070208"/>
              <a:ext cx="483704" cy="350909"/>
              <a:chOff x="3699" y="1226"/>
              <a:chExt cx="527" cy="551"/>
            </a:xfrm>
          </p:grpSpPr>
          <p:sp>
            <p:nvSpPr>
              <p:cNvPr id="552" name="AutoShape 54">
                <a:extLst>
                  <a:ext uri="{FF2B5EF4-FFF2-40B4-BE49-F238E27FC236}">
                    <a16:creationId xmlns:a16="http://schemas.microsoft.com/office/drawing/2014/main" id="{4887AE72-FCF0-468B-838A-E1BF4C62F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3" name="AutoShape 55">
                <a:extLst>
                  <a:ext uri="{FF2B5EF4-FFF2-40B4-BE49-F238E27FC236}">
                    <a16:creationId xmlns:a16="http://schemas.microsoft.com/office/drawing/2014/main" id="{165CB3DF-1535-4E89-825C-EC0B50D1B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4" name="AutoShape 56">
                <a:extLst>
                  <a:ext uri="{FF2B5EF4-FFF2-40B4-BE49-F238E27FC236}">
                    <a16:creationId xmlns:a16="http://schemas.microsoft.com/office/drawing/2014/main" id="{5805C887-009D-414D-9D0D-B1832DC21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5" name="AutoShape 57">
                <a:extLst>
                  <a:ext uri="{FF2B5EF4-FFF2-40B4-BE49-F238E27FC236}">
                    <a16:creationId xmlns:a16="http://schemas.microsoft.com/office/drawing/2014/main" id="{D0A9FA45-3878-406D-8C42-3AF231ADA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6" name="AutoShape 58">
                <a:extLst>
                  <a:ext uri="{FF2B5EF4-FFF2-40B4-BE49-F238E27FC236}">
                    <a16:creationId xmlns:a16="http://schemas.microsoft.com/office/drawing/2014/main" id="{90A7D5FE-A1D1-4778-8BBD-6C563B31C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7" name="AutoShape 59">
                <a:extLst>
                  <a:ext uri="{FF2B5EF4-FFF2-40B4-BE49-F238E27FC236}">
                    <a16:creationId xmlns:a16="http://schemas.microsoft.com/office/drawing/2014/main" id="{8AD78D65-0520-4CB8-A592-F09402B7B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8" name="AutoShape 60">
                <a:extLst>
                  <a:ext uri="{FF2B5EF4-FFF2-40B4-BE49-F238E27FC236}">
                    <a16:creationId xmlns:a16="http://schemas.microsoft.com/office/drawing/2014/main" id="{B8FD3F9E-6EA7-41C5-8CD7-F87577F47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9" name="AutoShape 61">
                <a:extLst>
                  <a:ext uri="{FF2B5EF4-FFF2-40B4-BE49-F238E27FC236}">
                    <a16:creationId xmlns:a16="http://schemas.microsoft.com/office/drawing/2014/main" id="{4B2AADB5-0826-46EA-9236-0F7C24BC8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0" name="AutoShape 62">
                <a:extLst>
                  <a:ext uri="{FF2B5EF4-FFF2-40B4-BE49-F238E27FC236}">
                    <a16:creationId xmlns:a16="http://schemas.microsoft.com/office/drawing/2014/main" id="{0E9E50A1-F662-4F11-927D-7624161D6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1" name="AutoShape 63">
                <a:extLst>
                  <a:ext uri="{FF2B5EF4-FFF2-40B4-BE49-F238E27FC236}">
                    <a16:creationId xmlns:a16="http://schemas.microsoft.com/office/drawing/2014/main" id="{0CFAA392-4BB7-4F5B-938A-6177ACB1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2" name="AutoShape 64">
                <a:extLst>
                  <a:ext uri="{FF2B5EF4-FFF2-40B4-BE49-F238E27FC236}">
                    <a16:creationId xmlns:a16="http://schemas.microsoft.com/office/drawing/2014/main" id="{554EDA29-6B1A-4DF7-85B4-B4B4A08B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3" name="AutoShape 65">
                <a:extLst>
                  <a:ext uri="{FF2B5EF4-FFF2-40B4-BE49-F238E27FC236}">
                    <a16:creationId xmlns:a16="http://schemas.microsoft.com/office/drawing/2014/main" id="{DE036361-0402-48C3-922C-14F53DF7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4" name="AutoShape 66">
                <a:extLst>
                  <a:ext uri="{FF2B5EF4-FFF2-40B4-BE49-F238E27FC236}">
                    <a16:creationId xmlns:a16="http://schemas.microsoft.com/office/drawing/2014/main" id="{8F6A8F5A-6B0C-4503-B791-671F7949C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5" name="AutoShape 67">
                <a:extLst>
                  <a:ext uri="{FF2B5EF4-FFF2-40B4-BE49-F238E27FC236}">
                    <a16:creationId xmlns:a16="http://schemas.microsoft.com/office/drawing/2014/main" id="{60C7EA13-FBB8-434A-9963-5C7C42354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6" name="AutoShape 68">
                <a:extLst>
                  <a:ext uri="{FF2B5EF4-FFF2-40B4-BE49-F238E27FC236}">
                    <a16:creationId xmlns:a16="http://schemas.microsoft.com/office/drawing/2014/main" id="{76E6CF8B-52A7-4BB7-86A6-F95031189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7" name="Line 69">
                <a:extLst>
                  <a:ext uri="{FF2B5EF4-FFF2-40B4-BE49-F238E27FC236}">
                    <a16:creationId xmlns:a16="http://schemas.microsoft.com/office/drawing/2014/main" id="{57CEF288-D7D3-4D0E-9BC5-21865D60E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8" name="Line 70">
                <a:extLst>
                  <a:ext uri="{FF2B5EF4-FFF2-40B4-BE49-F238E27FC236}">
                    <a16:creationId xmlns:a16="http://schemas.microsoft.com/office/drawing/2014/main" id="{1358D239-FEED-4DC0-897E-18869142F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9" name="Line 71">
                <a:extLst>
                  <a:ext uri="{FF2B5EF4-FFF2-40B4-BE49-F238E27FC236}">
                    <a16:creationId xmlns:a16="http://schemas.microsoft.com/office/drawing/2014/main" id="{57EEDEC0-977C-4D16-B914-F93BE9CFA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0" name="Group 53">
              <a:extLst>
                <a:ext uri="{FF2B5EF4-FFF2-40B4-BE49-F238E27FC236}">
                  <a16:creationId xmlns:a16="http://schemas.microsoft.com/office/drawing/2014/main" id="{55E8FAEB-2C78-4382-BE00-C6FF35B1B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25822" y="3071484"/>
              <a:ext cx="483704" cy="350909"/>
              <a:chOff x="3699" y="1226"/>
              <a:chExt cx="527" cy="551"/>
            </a:xfrm>
          </p:grpSpPr>
          <p:sp>
            <p:nvSpPr>
              <p:cNvPr id="571" name="AutoShape 54">
                <a:extLst>
                  <a:ext uri="{FF2B5EF4-FFF2-40B4-BE49-F238E27FC236}">
                    <a16:creationId xmlns:a16="http://schemas.microsoft.com/office/drawing/2014/main" id="{10F57A3D-4947-4FC0-B60B-CBA854BBA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2" name="AutoShape 55">
                <a:extLst>
                  <a:ext uri="{FF2B5EF4-FFF2-40B4-BE49-F238E27FC236}">
                    <a16:creationId xmlns:a16="http://schemas.microsoft.com/office/drawing/2014/main" id="{37C9536A-8F42-42F6-816D-BF9E66639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3" name="AutoShape 56">
                <a:extLst>
                  <a:ext uri="{FF2B5EF4-FFF2-40B4-BE49-F238E27FC236}">
                    <a16:creationId xmlns:a16="http://schemas.microsoft.com/office/drawing/2014/main" id="{03465682-DD25-4F8D-AB9E-8430BE5DF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4" name="AutoShape 57">
                <a:extLst>
                  <a:ext uri="{FF2B5EF4-FFF2-40B4-BE49-F238E27FC236}">
                    <a16:creationId xmlns:a16="http://schemas.microsoft.com/office/drawing/2014/main" id="{87A65802-5A6F-407F-8E90-AB5095939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5" name="AutoShape 58">
                <a:extLst>
                  <a:ext uri="{FF2B5EF4-FFF2-40B4-BE49-F238E27FC236}">
                    <a16:creationId xmlns:a16="http://schemas.microsoft.com/office/drawing/2014/main" id="{5D7BFAE3-41E8-478D-BDC2-236D1D969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6" name="AutoShape 59">
                <a:extLst>
                  <a:ext uri="{FF2B5EF4-FFF2-40B4-BE49-F238E27FC236}">
                    <a16:creationId xmlns:a16="http://schemas.microsoft.com/office/drawing/2014/main" id="{4457311C-8A7D-4E5B-9FF4-1CCAE6ECE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7" name="AutoShape 60">
                <a:extLst>
                  <a:ext uri="{FF2B5EF4-FFF2-40B4-BE49-F238E27FC236}">
                    <a16:creationId xmlns:a16="http://schemas.microsoft.com/office/drawing/2014/main" id="{00AE6FF7-CC9A-47D2-A879-F6333B310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8" name="AutoShape 61">
                <a:extLst>
                  <a:ext uri="{FF2B5EF4-FFF2-40B4-BE49-F238E27FC236}">
                    <a16:creationId xmlns:a16="http://schemas.microsoft.com/office/drawing/2014/main" id="{E1E83208-CD50-4857-A57A-51829EE8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9" name="AutoShape 62">
                <a:extLst>
                  <a:ext uri="{FF2B5EF4-FFF2-40B4-BE49-F238E27FC236}">
                    <a16:creationId xmlns:a16="http://schemas.microsoft.com/office/drawing/2014/main" id="{B008E069-B591-4B42-98E1-FC437517C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0" name="AutoShape 63">
                <a:extLst>
                  <a:ext uri="{FF2B5EF4-FFF2-40B4-BE49-F238E27FC236}">
                    <a16:creationId xmlns:a16="http://schemas.microsoft.com/office/drawing/2014/main" id="{CC2DFC32-588F-4B53-9B1E-F85B8E685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1" name="AutoShape 64">
                <a:extLst>
                  <a:ext uri="{FF2B5EF4-FFF2-40B4-BE49-F238E27FC236}">
                    <a16:creationId xmlns:a16="http://schemas.microsoft.com/office/drawing/2014/main" id="{7C876DFF-5E42-4AF4-8971-AEED5E1E4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2" name="AutoShape 65">
                <a:extLst>
                  <a:ext uri="{FF2B5EF4-FFF2-40B4-BE49-F238E27FC236}">
                    <a16:creationId xmlns:a16="http://schemas.microsoft.com/office/drawing/2014/main" id="{C7FED93D-EDDB-4B6D-AC67-486EF0649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3" name="AutoShape 66">
                <a:extLst>
                  <a:ext uri="{FF2B5EF4-FFF2-40B4-BE49-F238E27FC236}">
                    <a16:creationId xmlns:a16="http://schemas.microsoft.com/office/drawing/2014/main" id="{85750DB0-BF7A-47D2-9B7E-523947857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4" name="AutoShape 67">
                <a:extLst>
                  <a:ext uri="{FF2B5EF4-FFF2-40B4-BE49-F238E27FC236}">
                    <a16:creationId xmlns:a16="http://schemas.microsoft.com/office/drawing/2014/main" id="{89B9FE49-9B3E-4DE4-BBDE-C27929BA0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5" name="AutoShape 68">
                <a:extLst>
                  <a:ext uri="{FF2B5EF4-FFF2-40B4-BE49-F238E27FC236}">
                    <a16:creationId xmlns:a16="http://schemas.microsoft.com/office/drawing/2014/main" id="{22D5F82C-0EE2-4230-BF85-0648CB307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6" name="Line 69">
                <a:extLst>
                  <a:ext uri="{FF2B5EF4-FFF2-40B4-BE49-F238E27FC236}">
                    <a16:creationId xmlns:a16="http://schemas.microsoft.com/office/drawing/2014/main" id="{78EF0462-DC79-4419-9B6B-6AC304908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7" name="Line 70">
                <a:extLst>
                  <a:ext uri="{FF2B5EF4-FFF2-40B4-BE49-F238E27FC236}">
                    <a16:creationId xmlns:a16="http://schemas.microsoft.com/office/drawing/2014/main" id="{CB00DCC1-442B-422D-92AC-3651A0457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8" name="Line 71">
                <a:extLst>
                  <a:ext uri="{FF2B5EF4-FFF2-40B4-BE49-F238E27FC236}">
                    <a16:creationId xmlns:a16="http://schemas.microsoft.com/office/drawing/2014/main" id="{87B4B7F4-F2FF-4B4F-91F0-DF056F400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9" name="Group 53">
              <a:extLst>
                <a:ext uri="{FF2B5EF4-FFF2-40B4-BE49-F238E27FC236}">
                  <a16:creationId xmlns:a16="http://schemas.microsoft.com/office/drawing/2014/main" id="{E28DCADB-761E-484C-8BF2-B60F54D63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1028" y="3070208"/>
              <a:ext cx="483704" cy="350909"/>
              <a:chOff x="3699" y="1226"/>
              <a:chExt cx="527" cy="551"/>
            </a:xfrm>
          </p:grpSpPr>
          <p:sp>
            <p:nvSpPr>
              <p:cNvPr id="590" name="AutoShape 54">
                <a:extLst>
                  <a:ext uri="{FF2B5EF4-FFF2-40B4-BE49-F238E27FC236}">
                    <a16:creationId xmlns:a16="http://schemas.microsoft.com/office/drawing/2014/main" id="{AAC2E9C9-7DDE-4A6A-865C-CAC2148AB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710" y="1738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1" name="AutoShape 55">
                <a:extLst>
                  <a:ext uri="{FF2B5EF4-FFF2-40B4-BE49-F238E27FC236}">
                    <a16:creationId xmlns:a16="http://schemas.microsoft.com/office/drawing/2014/main" id="{45F612DF-E93E-4B3E-91E5-0B00E5E2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012" y="1739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2" name="AutoShape 56">
                <a:extLst>
                  <a:ext uri="{FF2B5EF4-FFF2-40B4-BE49-F238E27FC236}">
                    <a16:creationId xmlns:a16="http://schemas.microsoft.com/office/drawing/2014/main" id="{C7083B43-4574-4199-8CD0-F261B0AFE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549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3" name="AutoShape 57">
                <a:extLst>
                  <a:ext uri="{FF2B5EF4-FFF2-40B4-BE49-F238E27FC236}">
                    <a16:creationId xmlns:a16="http://schemas.microsoft.com/office/drawing/2014/main" id="{07B42EB7-13C4-439F-ADC6-11E15080B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149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4" name="AutoShape 58">
                <a:extLst>
                  <a:ext uri="{FF2B5EF4-FFF2-40B4-BE49-F238E27FC236}">
                    <a16:creationId xmlns:a16="http://schemas.microsoft.com/office/drawing/2014/main" id="{B1D2FDE1-F924-4652-962F-A5EBDC1C8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54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5" name="AutoShape 59">
                <a:extLst>
                  <a:ext uri="{FF2B5EF4-FFF2-40B4-BE49-F238E27FC236}">
                    <a16:creationId xmlns:a16="http://schemas.microsoft.com/office/drawing/2014/main" id="{D25C3E81-A6CA-4A38-BEF2-B625B1BD7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90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6" name="AutoShape 60">
                <a:extLst>
                  <a:ext uri="{FF2B5EF4-FFF2-40B4-BE49-F238E27FC236}">
                    <a16:creationId xmlns:a16="http://schemas.microsoft.com/office/drawing/2014/main" id="{E3F5BE15-E961-479C-9AAE-EC470ED29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438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7" name="AutoShape 61">
                <a:extLst>
                  <a:ext uri="{FF2B5EF4-FFF2-40B4-BE49-F238E27FC236}">
                    <a16:creationId xmlns:a16="http://schemas.microsoft.com/office/drawing/2014/main" id="{63B10630-2D43-446E-87AD-05727C9F2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38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8" name="AutoShape 62">
                <a:extLst>
                  <a:ext uri="{FF2B5EF4-FFF2-40B4-BE49-F238E27FC236}">
                    <a16:creationId xmlns:a16="http://schemas.microsoft.com/office/drawing/2014/main" id="{F07864D3-3F48-4774-A7B2-A967FEA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549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9" name="AutoShape 63">
                <a:extLst>
                  <a:ext uri="{FF2B5EF4-FFF2-40B4-BE49-F238E27FC236}">
                    <a16:creationId xmlns:a16="http://schemas.microsoft.com/office/drawing/2014/main" id="{829C35FB-7C73-4AB9-A6B1-C9E8C40D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1277"/>
                <a:ext cx="513" cy="182"/>
              </a:xfrm>
              <a:prstGeom prst="cube">
                <a:avLst>
                  <a:gd name="adj" fmla="val 84065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0" name="AutoShape 64">
                <a:extLst>
                  <a:ext uri="{FF2B5EF4-FFF2-40B4-BE49-F238E27FC236}">
                    <a16:creationId xmlns:a16="http://schemas.microsoft.com/office/drawing/2014/main" id="{0399DC97-DBE8-4274-9BD9-8C49B10B4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4188" y="1571"/>
                <a:ext cx="43" cy="33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1" name="AutoShape 65">
                <a:extLst>
                  <a:ext uri="{FF2B5EF4-FFF2-40B4-BE49-F238E27FC236}">
                    <a16:creationId xmlns:a16="http://schemas.microsoft.com/office/drawing/2014/main" id="{CCCC891D-0315-4AD1-AAF6-609F79B0C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1231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2" name="AutoShape 66">
                <a:extLst>
                  <a:ext uri="{FF2B5EF4-FFF2-40B4-BE49-F238E27FC236}">
                    <a16:creationId xmlns:a16="http://schemas.microsoft.com/office/drawing/2014/main" id="{A8873666-3A87-4D80-88BA-E68DF12D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290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3" name="AutoShape 67">
                <a:extLst>
                  <a:ext uri="{FF2B5EF4-FFF2-40B4-BE49-F238E27FC236}">
                    <a16:creationId xmlns:a16="http://schemas.microsoft.com/office/drawing/2014/main" id="{9CB0A316-2EE4-4676-BBB0-BD0E7C26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1226"/>
                <a:ext cx="202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4" name="AutoShape 68">
                <a:extLst>
                  <a:ext uri="{FF2B5EF4-FFF2-40B4-BE49-F238E27FC236}">
                    <a16:creationId xmlns:a16="http://schemas.microsoft.com/office/drawing/2014/main" id="{278D70C3-AA8E-4E4B-B6FD-93650615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1285"/>
                <a:ext cx="203" cy="104"/>
              </a:xfrm>
              <a:prstGeom prst="cube">
                <a:avLst>
                  <a:gd name="adj" fmla="val 50000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5" name="Line 69">
                <a:extLst>
                  <a:ext uri="{FF2B5EF4-FFF2-40B4-BE49-F238E27FC236}">
                    <a16:creationId xmlns:a16="http://schemas.microsoft.com/office/drawing/2014/main" id="{1C105792-A056-4E69-8837-A1B963F55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8" y="1424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" name="Line 70">
                <a:extLst>
                  <a:ext uri="{FF2B5EF4-FFF2-40B4-BE49-F238E27FC236}">
                    <a16:creationId xmlns:a16="http://schemas.microsoft.com/office/drawing/2014/main" id="{6490F120-F9FB-45D2-AB35-6C7895775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141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7" name="Line 71">
                <a:extLst>
                  <a:ext uri="{FF2B5EF4-FFF2-40B4-BE49-F238E27FC236}">
                    <a16:creationId xmlns:a16="http://schemas.microsoft.com/office/drawing/2014/main" id="{B6B3A89E-3AD4-40DA-BFF9-0038919A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2" y="1296"/>
                <a:ext cx="0" cy="31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E89BEFE0-625F-4E31-93DC-3647F0E7E781}"/>
                </a:ext>
              </a:extLst>
            </p:cNvPr>
            <p:cNvSpPr/>
            <p:nvPr/>
          </p:nvSpPr>
          <p:spPr>
            <a:xfrm>
              <a:off x="10364642" y="2823811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 line 3</a:t>
              </a:r>
            </a:p>
          </p:txBody>
        </p:sp>
      </p:grpSp>
      <p:sp>
        <p:nvSpPr>
          <p:cNvPr id="609" name="Arrow: Right 608">
            <a:extLst>
              <a:ext uri="{FF2B5EF4-FFF2-40B4-BE49-F238E27FC236}">
                <a16:creationId xmlns:a16="http://schemas.microsoft.com/office/drawing/2014/main" id="{59C4C566-1BA5-43FD-8ABA-A8564E44589B}"/>
              </a:ext>
            </a:extLst>
          </p:cNvPr>
          <p:cNvSpPr/>
          <p:nvPr/>
        </p:nvSpPr>
        <p:spPr>
          <a:xfrm>
            <a:off x="10082305" y="2313344"/>
            <a:ext cx="95318" cy="3833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Arrow: Right 609">
            <a:extLst>
              <a:ext uri="{FF2B5EF4-FFF2-40B4-BE49-F238E27FC236}">
                <a16:creationId xmlns:a16="http://schemas.microsoft.com/office/drawing/2014/main" id="{125694ED-F8C9-4E0F-ABC9-4CEC0C91CD7D}"/>
              </a:ext>
            </a:extLst>
          </p:cNvPr>
          <p:cNvSpPr/>
          <p:nvPr/>
        </p:nvSpPr>
        <p:spPr>
          <a:xfrm>
            <a:off x="10088088" y="3003087"/>
            <a:ext cx="83752" cy="4110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3A07FA6-299C-4F82-AB46-84C74CF450C4}"/>
              </a:ext>
            </a:extLst>
          </p:cNvPr>
          <p:cNvSpPr/>
          <p:nvPr/>
        </p:nvSpPr>
        <p:spPr>
          <a:xfrm>
            <a:off x="1794748" y="3935012"/>
            <a:ext cx="15387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2935C5-219F-471A-924A-C7A4B22AC6E7}"/>
              </a:ext>
            </a:extLst>
          </p:cNvPr>
          <p:cNvSpPr/>
          <p:nvPr/>
        </p:nvSpPr>
        <p:spPr>
          <a:xfrm>
            <a:off x="8157633" y="1516110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2DF0208F-F23D-448C-8805-8B76AED8A70C}"/>
              </a:ext>
            </a:extLst>
          </p:cNvPr>
          <p:cNvSpPr/>
          <p:nvPr/>
        </p:nvSpPr>
        <p:spPr>
          <a:xfrm>
            <a:off x="9110905" y="1516110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45511BD0-8D15-4904-B6FA-91AFCA66698B}"/>
              </a:ext>
            </a:extLst>
          </p:cNvPr>
          <p:cNvSpPr/>
          <p:nvPr/>
        </p:nvSpPr>
        <p:spPr>
          <a:xfrm>
            <a:off x="8169367" y="2210971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25E79CD2-8278-43AF-AF89-A9F4D93B4C68}"/>
              </a:ext>
            </a:extLst>
          </p:cNvPr>
          <p:cNvSpPr/>
          <p:nvPr/>
        </p:nvSpPr>
        <p:spPr>
          <a:xfrm>
            <a:off x="9122639" y="2210971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4F7D6500-DCD8-4D57-BCA9-F5066B69805E}"/>
              </a:ext>
            </a:extLst>
          </p:cNvPr>
          <p:cNvSpPr/>
          <p:nvPr/>
        </p:nvSpPr>
        <p:spPr>
          <a:xfrm>
            <a:off x="8173102" y="2846753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1A8BB303-812F-468A-B3A5-A7D9511E1822}"/>
              </a:ext>
            </a:extLst>
          </p:cNvPr>
          <p:cNvSpPr/>
          <p:nvPr/>
        </p:nvSpPr>
        <p:spPr>
          <a:xfrm>
            <a:off x="9126374" y="2846753"/>
            <a:ext cx="613833" cy="4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Arrow: Right 616">
            <a:extLst>
              <a:ext uri="{FF2B5EF4-FFF2-40B4-BE49-F238E27FC236}">
                <a16:creationId xmlns:a16="http://schemas.microsoft.com/office/drawing/2014/main" id="{0BA221B2-7D11-4E7F-BC2D-932E75BA9A8D}"/>
              </a:ext>
            </a:extLst>
          </p:cNvPr>
          <p:cNvSpPr/>
          <p:nvPr/>
        </p:nvSpPr>
        <p:spPr>
          <a:xfrm>
            <a:off x="1095965" y="2806175"/>
            <a:ext cx="95078" cy="4944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07236057-54FA-41E2-8C70-12D7F7331E8B}"/>
              </a:ext>
            </a:extLst>
          </p:cNvPr>
          <p:cNvSpPr/>
          <p:nvPr/>
        </p:nvSpPr>
        <p:spPr>
          <a:xfrm>
            <a:off x="5926936" y="3451303"/>
            <a:ext cx="1989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E-map suggest location kitting nearest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E981FC-1E77-482E-B72D-AE99C69988CD}"/>
              </a:ext>
            </a:extLst>
          </p:cNvPr>
          <p:cNvCxnSpPr>
            <a:cxnSpLocks/>
          </p:cNvCxnSpPr>
          <p:nvPr/>
        </p:nvCxnSpPr>
        <p:spPr>
          <a:xfrm flipV="1">
            <a:off x="5879901" y="3434471"/>
            <a:ext cx="0" cy="4523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E9A424-CC9B-4BE6-9865-2823D6A60CEA}"/>
              </a:ext>
            </a:extLst>
          </p:cNvPr>
          <p:cNvSpPr/>
          <p:nvPr/>
        </p:nvSpPr>
        <p:spPr>
          <a:xfrm>
            <a:off x="11327109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6/10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80C3B3FC-269D-47AD-AA0E-FA8815FA6B12}"/>
              </a:ext>
            </a:extLst>
          </p:cNvPr>
          <p:cNvGrpSpPr/>
          <p:nvPr/>
        </p:nvGrpSpPr>
        <p:grpSpPr>
          <a:xfrm>
            <a:off x="5022661" y="3851295"/>
            <a:ext cx="454420" cy="795346"/>
            <a:chOff x="1337242" y="3940915"/>
            <a:chExt cx="815009" cy="2061250"/>
          </a:xfrm>
        </p:grpSpPr>
        <p:cxnSp>
          <p:nvCxnSpPr>
            <p:cNvPr id="330" name="Connector: Elbow 329">
              <a:extLst>
                <a:ext uri="{FF2B5EF4-FFF2-40B4-BE49-F238E27FC236}">
                  <a16:creationId xmlns:a16="http://schemas.microsoft.com/office/drawing/2014/main" id="{84FFCDD3-C53A-4235-A481-BCAB32371A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5670" y="4740341"/>
              <a:ext cx="2061250" cy="462397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E91BA09-DFB9-4A67-B179-E6BF56F1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42" y="5991465"/>
              <a:ext cx="8150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1591A0F3-F0BC-4EA2-9A50-F1860A0FA747}"/>
              </a:ext>
            </a:extLst>
          </p:cNvPr>
          <p:cNvSpPr txBox="1"/>
          <p:nvPr/>
        </p:nvSpPr>
        <p:spPr>
          <a:xfrm>
            <a:off x="80386" y="5137835"/>
            <a:ext cx="1274149" cy="459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BB9E94F-1F52-429D-B104-3419C6A101BA}"/>
              </a:ext>
            </a:extLst>
          </p:cNvPr>
          <p:cNvSpPr/>
          <p:nvPr/>
        </p:nvSpPr>
        <p:spPr>
          <a:xfrm>
            <a:off x="199611" y="3947497"/>
            <a:ext cx="1497725" cy="79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1200" dirty="0">
                <a:solidFill>
                  <a:schemeClr val="tx1"/>
                </a:solidFill>
              </a:rPr>
              <a:t>Direction for PIC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put material at MCS free location storage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9A5FE8E-8AE4-4905-98DC-C1BA0975799B}"/>
              </a:ext>
            </a:extLst>
          </p:cNvPr>
          <p:cNvSpPr/>
          <p:nvPr/>
        </p:nvSpPr>
        <p:spPr>
          <a:xfrm>
            <a:off x="2607520" y="4924811"/>
            <a:ext cx="1564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*FOSS Auto connect SAP calculate, how to do storing this case.</a:t>
            </a:r>
          </a:p>
          <a:p>
            <a:endParaRPr lang="en-US" sz="1200" dirty="0"/>
          </a:p>
        </p:txBody>
      </p:sp>
      <p:cxnSp>
        <p:nvCxnSpPr>
          <p:cNvPr id="335" name="Connector: Elbow 334">
            <a:extLst>
              <a:ext uri="{FF2B5EF4-FFF2-40B4-BE49-F238E27FC236}">
                <a16:creationId xmlns:a16="http://schemas.microsoft.com/office/drawing/2014/main" id="{7AB158CA-59B7-47CD-A284-4B4582B24D5D}"/>
              </a:ext>
            </a:extLst>
          </p:cNvPr>
          <p:cNvCxnSpPr>
            <a:stCxn id="332" idx="3"/>
          </p:cNvCxnSpPr>
          <p:nvPr/>
        </p:nvCxnSpPr>
        <p:spPr>
          <a:xfrm>
            <a:off x="1354535" y="5367794"/>
            <a:ext cx="805674" cy="46582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8851CFD8-F371-4874-AEDF-D33B7AE5366C}"/>
              </a:ext>
            </a:extLst>
          </p:cNvPr>
          <p:cNvSpPr/>
          <p:nvPr/>
        </p:nvSpPr>
        <p:spPr>
          <a:xfrm>
            <a:off x="4412812" y="1976022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4BB5788-5272-485D-8972-A1915CE9F600}"/>
              </a:ext>
            </a:extLst>
          </p:cNvPr>
          <p:cNvSpPr/>
          <p:nvPr/>
        </p:nvSpPr>
        <p:spPr>
          <a:xfrm>
            <a:off x="4431058" y="2418320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4209CB8-CB65-41E0-931B-4E9AA84C5E80}"/>
              </a:ext>
            </a:extLst>
          </p:cNvPr>
          <p:cNvSpPr/>
          <p:nvPr/>
        </p:nvSpPr>
        <p:spPr>
          <a:xfrm>
            <a:off x="5577376" y="1993736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C7DCB3DF-4302-491B-AAEE-810DAFFE4CB0}"/>
              </a:ext>
            </a:extLst>
          </p:cNvPr>
          <p:cNvSpPr/>
          <p:nvPr/>
        </p:nvSpPr>
        <p:spPr>
          <a:xfrm>
            <a:off x="5576470" y="2399122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78F7770-0278-4AF5-ADB6-CE96F7BE84B6}"/>
              </a:ext>
            </a:extLst>
          </p:cNvPr>
          <p:cNvSpPr/>
          <p:nvPr/>
        </p:nvSpPr>
        <p:spPr>
          <a:xfrm>
            <a:off x="4430582" y="1580382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FB7A4-96D5-44A2-96B2-5B8E7DA315D5}"/>
              </a:ext>
            </a:extLst>
          </p:cNvPr>
          <p:cNvSpPr/>
          <p:nvPr/>
        </p:nvSpPr>
        <p:spPr>
          <a:xfrm>
            <a:off x="7941618" y="844535"/>
            <a:ext cx="4250382" cy="2718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BA3F9-FF09-418B-99DE-F48F596C5B32}"/>
              </a:ext>
            </a:extLst>
          </p:cNvPr>
          <p:cNvSpPr/>
          <p:nvPr/>
        </p:nvSpPr>
        <p:spPr>
          <a:xfrm>
            <a:off x="9658788" y="3521573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FA control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D52CB17-319E-4761-9F89-B8BEDDE0D4EB}"/>
              </a:ext>
            </a:extLst>
          </p:cNvPr>
          <p:cNvSpPr/>
          <p:nvPr/>
        </p:nvSpPr>
        <p:spPr>
          <a:xfrm>
            <a:off x="2113794" y="1505032"/>
            <a:ext cx="1428737" cy="186161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F8E4DC1-33ED-4084-AD09-DFB2811B1D45}"/>
              </a:ext>
            </a:extLst>
          </p:cNvPr>
          <p:cNvGrpSpPr/>
          <p:nvPr/>
        </p:nvGrpSpPr>
        <p:grpSpPr>
          <a:xfrm>
            <a:off x="1765690" y="3448301"/>
            <a:ext cx="7701852" cy="968191"/>
            <a:chOff x="1743074" y="3387404"/>
            <a:chExt cx="10031779" cy="1868544"/>
          </a:xfrm>
        </p:grpSpPr>
        <p:cxnSp>
          <p:nvCxnSpPr>
            <p:cNvPr id="346" name="Connector: Elbow 345">
              <a:extLst>
                <a:ext uri="{FF2B5EF4-FFF2-40B4-BE49-F238E27FC236}">
                  <a16:creationId xmlns:a16="http://schemas.microsoft.com/office/drawing/2014/main" id="{126D326F-44BC-46C2-A0A9-E9CB7692D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074" y="3387404"/>
              <a:ext cx="10031779" cy="1868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866D820-3EC1-4761-80C3-1325D14EB90A}"/>
                </a:ext>
              </a:extLst>
            </p:cNvPr>
            <p:cNvCxnSpPr/>
            <p:nvPr/>
          </p:nvCxnSpPr>
          <p:spPr>
            <a:xfrm>
              <a:off x="1743074" y="3387404"/>
              <a:ext cx="0" cy="186854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5976A0E9-B46A-47F7-ADB3-F23BC85B1ED3}"/>
              </a:ext>
            </a:extLst>
          </p:cNvPr>
          <p:cNvSpPr/>
          <p:nvPr/>
        </p:nvSpPr>
        <p:spPr>
          <a:xfrm>
            <a:off x="1324086" y="1516110"/>
            <a:ext cx="736006" cy="186161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25FDB-D347-48C0-B0B5-4CD371293964}"/>
              </a:ext>
            </a:extLst>
          </p:cNvPr>
          <p:cNvSpPr/>
          <p:nvPr/>
        </p:nvSpPr>
        <p:spPr>
          <a:xfrm>
            <a:off x="2242147" y="1564660"/>
            <a:ext cx="14556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Case 2:</a:t>
            </a:r>
            <a:r>
              <a:rPr lang="en-US" sz="1200" b="1" u="sng" dirty="0"/>
              <a:t> </a:t>
            </a:r>
            <a:r>
              <a:rPr lang="en-US" sz="1200" dirty="0"/>
              <a:t>Material combine delivery and every day using</a:t>
            </a:r>
          </a:p>
          <a:p>
            <a:r>
              <a:rPr lang="en-US" sz="1200" dirty="0"/>
              <a:t>Case 3 :Material long list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A079F-E561-4384-A8C4-3C63A8728C1E}"/>
              </a:ext>
            </a:extLst>
          </p:cNvPr>
          <p:cNvSpPr/>
          <p:nvPr/>
        </p:nvSpPr>
        <p:spPr>
          <a:xfrm>
            <a:off x="1360045" y="1509061"/>
            <a:ext cx="683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Case 1:</a:t>
            </a:r>
          </a:p>
          <a:p>
            <a:r>
              <a:rPr lang="en-US" sz="1200" dirty="0"/>
              <a:t>Just in time delivery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D9DC4504-009F-4E0C-9E48-1A5A7752577D}"/>
              </a:ext>
            </a:extLst>
          </p:cNvPr>
          <p:cNvSpPr/>
          <p:nvPr/>
        </p:nvSpPr>
        <p:spPr>
          <a:xfrm>
            <a:off x="5601146" y="1609136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5CA132BB-EB57-4962-883C-73A9FB91171A}"/>
              </a:ext>
            </a:extLst>
          </p:cNvPr>
          <p:cNvSpPr/>
          <p:nvPr/>
        </p:nvSpPr>
        <p:spPr>
          <a:xfrm>
            <a:off x="6715657" y="1599759"/>
            <a:ext cx="845103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Slow moving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3A9406C3-BDFB-4BAC-8DE2-7FF2F4D71686}"/>
              </a:ext>
            </a:extLst>
          </p:cNvPr>
          <p:cNvSpPr/>
          <p:nvPr/>
        </p:nvSpPr>
        <p:spPr>
          <a:xfrm>
            <a:off x="4452007" y="1272548"/>
            <a:ext cx="854721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highlight>
                  <a:srgbClr val="00FFFF"/>
                </a:highlight>
              </a:rPr>
              <a:t>Non-moving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E006FE7-8FE5-4D29-B28B-51DB77D6E970}"/>
              </a:ext>
            </a:extLst>
          </p:cNvPr>
          <p:cNvSpPr/>
          <p:nvPr/>
        </p:nvSpPr>
        <p:spPr>
          <a:xfrm>
            <a:off x="6757129" y="1993091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8A40987E-2F49-4140-8833-5B16FC5936E9}"/>
              </a:ext>
            </a:extLst>
          </p:cNvPr>
          <p:cNvSpPr/>
          <p:nvPr/>
        </p:nvSpPr>
        <p:spPr>
          <a:xfrm>
            <a:off x="6756223" y="2398477"/>
            <a:ext cx="737702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Over stock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D1D7501A-937D-47BE-A04D-761EB837EEE4}"/>
              </a:ext>
            </a:extLst>
          </p:cNvPr>
          <p:cNvSpPr/>
          <p:nvPr/>
        </p:nvSpPr>
        <p:spPr>
          <a:xfrm>
            <a:off x="5561365" y="2872829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</a:t>
            </a:r>
          </a:p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26631A6F-DAB9-467F-9BA2-225B0DCC6342}"/>
              </a:ext>
            </a:extLst>
          </p:cNvPr>
          <p:cNvSpPr/>
          <p:nvPr/>
        </p:nvSpPr>
        <p:spPr>
          <a:xfrm>
            <a:off x="6695467" y="2872829"/>
            <a:ext cx="817289" cy="39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</a:t>
            </a:r>
          </a:p>
          <a:p>
            <a:pPr algn="ctr"/>
            <a:r>
              <a:rPr lang="en-US" sz="1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A2C552-852B-40A4-8CBA-A6142F376F88}"/>
              </a:ext>
            </a:extLst>
          </p:cNvPr>
          <p:cNvSpPr/>
          <p:nvPr/>
        </p:nvSpPr>
        <p:spPr>
          <a:xfrm>
            <a:off x="9618261" y="3859356"/>
            <a:ext cx="2494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 need signal light warning “Andon” system</a:t>
            </a:r>
            <a:endParaRPr lang="en-US" sz="14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5CCC5199-DF37-4014-B7C1-857C3F5EE100}"/>
              </a:ext>
            </a:extLst>
          </p:cNvPr>
          <p:cNvSpPr/>
          <p:nvPr/>
        </p:nvSpPr>
        <p:spPr>
          <a:xfrm>
            <a:off x="3016280" y="5910031"/>
            <a:ext cx="89250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We studying this idea when transfer kitting area for FA control 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500" b="1" dirty="0"/>
              <a:t>Good point: 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500" b="1" dirty="0"/>
              <a:t>Weak point: ?</a:t>
            </a:r>
          </a:p>
        </p:txBody>
      </p:sp>
    </p:spTree>
    <p:extLst>
      <p:ext uri="{BB962C8B-B14F-4D97-AF65-F5344CB8AC3E}">
        <p14:creationId xmlns:p14="http://schemas.microsoft.com/office/powerpoint/2010/main" val="2677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3779116-7ED3-488B-95A0-7CA46AC4A9AA}"/>
              </a:ext>
            </a:extLst>
          </p:cNvPr>
          <p:cNvGrpSpPr/>
          <p:nvPr/>
        </p:nvGrpSpPr>
        <p:grpSpPr>
          <a:xfrm>
            <a:off x="5684439" y="968443"/>
            <a:ext cx="6444276" cy="5295447"/>
            <a:chOff x="5777523" y="1098517"/>
            <a:chExt cx="4825217" cy="371785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000000-0008-0000-0200-000048000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868" y="1098517"/>
              <a:ext cx="2810872" cy="3586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ABBE3C-ABF5-4390-BA45-04B425432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523" y="1371293"/>
              <a:ext cx="2810872" cy="3445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8A8D45-9411-4E7F-BF00-0257D527134D}"/>
              </a:ext>
            </a:extLst>
          </p:cNvPr>
          <p:cNvSpPr/>
          <p:nvPr/>
        </p:nvSpPr>
        <p:spPr>
          <a:xfrm>
            <a:off x="8136898" y="4096335"/>
            <a:ext cx="891929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1.B001.2.02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473985" y="4085311"/>
            <a:ext cx="4618793" cy="665916"/>
          </a:xfrm>
        </p:spPr>
        <p:txBody>
          <a:bodyPr>
            <a:noAutofit/>
          </a:bodyPr>
          <a:lstStyle/>
          <a:p>
            <a:r>
              <a:rPr lang="en-GB" sz="5800" b="1" dirty="0">
                <a:solidFill>
                  <a:srgbClr val="FF0000"/>
                </a:solidFill>
              </a:rPr>
              <a:t>1.</a:t>
            </a:r>
            <a:r>
              <a:rPr lang="en-GB" sz="5800" b="1" dirty="0">
                <a:solidFill>
                  <a:srgbClr val="0070C0"/>
                </a:solidFill>
              </a:rPr>
              <a:t>B001.</a:t>
            </a:r>
            <a:r>
              <a:rPr lang="en-GB" sz="5800" b="1" dirty="0">
                <a:solidFill>
                  <a:srgbClr val="00B050"/>
                </a:solidFill>
              </a:rPr>
              <a:t>4.</a:t>
            </a:r>
            <a:r>
              <a:rPr lang="en-GB" sz="5800" b="1" dirty="0"/>
              <a:t>01</a:t>
            </a:r>
            <a:endParaRPr lang="en-US" sz="58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553173-81F5-4B5A-B94F-FEFB500BCB33}"/>
              </a:ext>
            </a:extLst>
          </p:cNvPr>
          <p:cNvSpPr/>
          <p:nvPr/>
        </p:nvSpPr>
        <p:spPr>
          <a:xfrm>
            <a:off x="3028997" y="3415782"/>
            <a:ext cx="1914212" cy="41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01 : </a:t>
            </a:r>
            <a:r>
              <a:rPr lang="en-GB" sz="1600" b="1" dirty="0"/>
              <a:t>Unit location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6B171-5B3D-47F1-A836-FF4E2B51551F}"/>
              </a:ext>
            </a:extLst>
          </p:cNvPr>
          <p:cNvSpPr/>
          <p:nvPr/>
        </p:nvSpPr>
        <p:spPr>
          <a:xfrm>
            <a:off x="5684439" y="2216351"/>
            <a:ext cx="308769" cy="300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9F5AF27-A9DA-4664-9363-260194862E3A}"/>
              </a:ext>
            </a:extLst>
          </p:cNvPr>
          <p:cNvSpPr/>
          <p:nvPr/>
        </p:nvSpPr>
        <p:spPr>
          <a:xfrm>
            <a:off x="0" y="0"/>
            <a:ext cx="12192000" cy="68568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MCS FREE LOCATION E-MAP SETUP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- Rule for </a:t>
            </a:r>
            <a:r>
              <a:rPr lang="en-US" sz="2000" b="1" dirty="0">
                <a:solidFill>
                  <a:srgbClr val="FFFF00"/>
                </a:solidFill>
              </a:rPr>
              <a:t>naming location </a:t>
            </a:r>
            <a:r>
              <a:rPr lang="en-US" sz="2000" b="1" dirty="0">
                <a:solidFill>
                  <a:schemeClr val="bg1"/>
                </a:solidFill>
              </a:rPr>
              <a:t>- 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B235D1A-0654-4BCE-A976-F84A213B2A81}"/>
              </a:ext>
            </a:extLst>
          </p:cNvPr>
          <p:cNvGrpSpPr/>
          <p:nvPr/>
        </p:nvGrpSpPr>
        <p:grpSpPr>
          <a:xfrm>
            <a:off x="5635252" y="2182217"/>
            <a:ext cx="1055268" cy="724576"/>
            <a:chOff x="3992803" y="3286047"/>
            <a:chExt cx="1176669" cy="10003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BC9535-0564-4F90-89B0-6A47059B5F58}"/>
                </a:ext>
              </a:extLst>
            </p:cNvPr>
            <p:cNvSpPr/>
            <p:nvPr/>
          </p:nvSpPr>
          <p:spPr>
            <a:xfrm>
              <a:off x="3992803" y="3286047"/>
              <a:ext cx="1176669" cy="1000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500" b="1" dirty="0">
                  <a:solidFill>
                    <a:srgbClr val="0070C0"/>
                  </a:solidFill>
                </a:rPr>
                <a:t>B001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355E3-03FF-4855-BA42-8CC145DEAB85}"/>
                </a:ext>
              </a:extLst>
            </p:cNvPr>
            <p:cNvSpPr/>
            <p:nvPr/>
          </p:nvSpPr>
          <p:spPr>
            <a:xfrm>
              <a:off x="4005584" y="3328061"/>
              <a:ext cx="394675" cy="302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BDE55EE-8427-48DE-9E22-609E17DAAF43}"/>
              </a:ext>
            </a:extLst>
          </p:cNvPr>
          <p:cNvSpPr/>
          <p:nvPr/>
        </p:nvSpPr>
        <p:spPr>
          <a:xfrm>
            <a:off x="3169510" y="3016960"/>
            <a:ext cx="1682581" cy="41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4 </a:t>
            </a:r>
            <a:r>
              <a:rPr lang="en-GB" sz="2000" b="1" dirty="0"/>
              <a:t>: </a:t>
            </a:r>
            <a:r>
              <a:rPr lang="en-GB" sz="1600" b="1" dirty="0"/>
              <a:t>Layer of rack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0353AE0-3B95-4D8E-BA1C-D871891EE2F3}"/>
              </a:ext>
            </a:extLst>
          </p:cNvPr>
          <p:cNvSpPr/>
          <p:nvPr/>
        </p:nvSpPr>
        <p:spPr>
          <a:xfrm>
            <a:off x="2938179" y="2564095"/>
            <a:ext cx="2116918" cy="41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001 </a:t>
            </a:r>
            <a:r>
              <a:rPr lang="en-GB" sz="2000" b="1" dirty="0"/>
              <a:t>: </a:t>
            </a:r>
            <a:r>
              <a:rPr lang="en-GB" sz="1600" b="1" dirty="0"/>
              <a:t>Q’ty head rack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2A30A0B-8B9E-4B8E-8139-2AA03FA11C3F}"/>
              </a:ext>
            </a:extLst>
          </p:cNvPr>
          <p:cNvSpPr/>
          <p:nvPr/>
        </p:nvSpPr>
        <p:spPr>
          <a:xfrm>
            <a:off x="3105900" y="1976100"/>
            <a:ext cx="2116918" cy="41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 B </a:t>
            </a:r>
            <a:r>
              <a:rPr lang="en-GB" sz="2000" b="1" dirty="0"/>
              <a:t>:</a:t>
            </a:r>
            <a:r>
              <a:rPr lang="en-GB" sz="1600" b="1" dirty="0"/>
              <a:t> Big rack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05D593-6489-490B-AA8C-497E8EB690A6}"/>
              </a:ext>
            </a:extLst>
          </p:cNvPr>
          <p:cNvSpPr/>
          <p:nvPr/>
        </p:nvSpPr>
        <p:spPr>
          <a:xfrm>
            <a:off x="3163500" y="1041598"/>
            <a:ext cx="2116918" cy="41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1 </a:t>
            </a:r>
            <a:r>
              <a:rPr lang="en-GB" sz="2000" b="1" dirty="0"/>
              <a:t>: </a:t>
            </a:r>
            <a:r>
              <a:rPr lang="en-GB" sz="1600" b="1" dirty="0"/>
              <a:t>PSNV first floor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0208D9-5B8B-4C95-88C1-D1193E1B180D}"/>
              </a:ext>
            </a:extLst>
          </p:cNvPr>
          <p:cNvGrpSpPr/>
          <p:nvPr/>
        </p:nvGrpSpPr>
        <p:grpSpPr>
          <a:xfrm>
            <a:off x="125063" y="1213241"/>
            <a:ext cx="3286689" cy="2669166"/>
            <a:chOff x="144113" y="2252616"/>
            <a:chExt cx="3286689" cy="25906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2BD4F4-147B-4769-A837-202A457D1735}"/>
                </a:ext>
              </a:extLst>
            </p:cNvPr>
            <p:cNvCxnSpPr>
              <a:cxnSpLocks/>
            </p:cNvCxnSpPr>
            <p:nvPr/>
          </p:nvCxnSpPr>
          <p:spPr>
            <a:xfrm>
              <a:off x="1190034" y="4835116"/>
              <a:ext cx="888746" cy="3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2D8A3B8-2658-4C9B-A8D8-5A233D8C5671}"/>
                </a:ext>
              </a:extLst>
            </p:cNvPr>
            <p:cNvCxnSpPr/>
            <p:nvPr/>
          </p:nvCxnSpPr>
          <p:spPr>
            <a:xfrm flipV="1">
              <a:off x="671669" y="4835416"/>
              <a:ext cx="41929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0983C4-D549-43CC-9CA1-63AEB178D115}"/>
                </a:ext>
              </a:extLst>
            </p:cNvPr>
            <p:cNvGrpSpPr/>
            <p:nvPr/>
          </p:nvGrpSpPr>
          <p:grpSpPr>
            <a:xfrm flipV="1">
              <a:off x="144113" y="2252616"/>
              <a:ext cx="3286689" cy="2590666"/>
              <a:chOff x="149420" y="2082095"/>
              <a:chExt cx="3286689" cy="247777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A2844C6-6D14-4682-A3C9-E00C388525AE}"/>
                  </a:ext>
                </a:extLst>
              </p:cNvPr>
              <p:cNvCxnSpPr/>
              <p:nvPr/>
            </p:nvCxnSpPr>
            <p:spPr>
              <a:xfrm>
                <a:off x="149420" y="2082095"/>
                <a:ext cx="4277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F1B77BE-FC8B-4B35-89C1-373009A2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044" y="2089618"/>
                <a:ext cx="55590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3A1B81B-D808-4632-BF16-0C8301671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520" y="2091361"/>
                <a:ext cx="59158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or: Elbow 100">
                <a:extLst>
                  <a:ext uri="{FF2B5EF4-FFF2-40B4-BE49-F238E27FC236}">
                    <a16:creationId xmlns:a16="http://schemas.microsoft.com/office/drawing/2014/main" id="{3B747E8C-0492-4A03-90CC-E73626850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935" y="2143827"/>
                <a:ext cx="222746" cy="156353"/>
              </a:xfrm>
              <a:prstGeom prst="bentConnector3">
                <a:avLst>
                  <a:gd name="adj1" fmla="val 4268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1D4FFB69-DFA8-4446-A152-B0547EBFCE7C}"/>
                  </a:ext>
                </a:extLst>
              </p:cNvPr>
              <p:cNvCxnSpPr>
                <a:cxnSpLocks/>
                <a:endCxn id="121" idx="1"/>
              </p:cNvCxnSpPr>
              <p:nvPr/>
            </p:nvCxnSpPr>
            <p:spPr>
              <a:xfrm>
                <a:off x="2494070" y="2084865"/>
                <a:ext cx="699797" cy="609284"/>
              </a:xfrm>
              <a:prstGeom prst="bentConnector3">
                <a:avLst>
                  <a:gd name="adj1" fmla="val 4611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2E2AB695-1557-4FFE-80E9-E28F01DF8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4396" y="2091355"/>
                <a:ext cx="1404916" cy="1055414"/>
              </a:xfrm>
              <a:prstGeom prst="bentConnector3">
                <a:avLst>
                  <a:gd name="adj1" fmla="val 661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E371EF5F-DD48-4077-B996-D20EB9236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076" y="2101790"/>
                <a:ext cx="2036994" cy="1556500"/>
              </a:xfrm>
              <a:prstGeom prst="bentConnector3">
                <a:avLst>
                  <a:gd name="adj1" fmla="val 183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0EA5090D-CF03-44F1-9A62-0A8F851DAAB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07009" y="2075975"/>
                <a:ext cx="2437268" cy="2530528"/>
              </a:xfrm>
              <a:prstGeom prst="bentConnector3">
                <a:avLst>
                  <a:gd name="adj1" fmla="val 99574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07025FEE-C3F3-4C78-8EDC-AA9B561AC39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 flipV="1">
            <a:off x="3614887" y="1915282"/>
            <a:ext cx="3060892" cy="23534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796FE26-B12E-45A6-B867-53143AFA62C6}"/>
              </a:ext>
            </a:extLst>
          </p:cNvPr>
          <p:cNvSpPr/>
          <p:nvPr/>
        </p:nvSpPr>
        <p:spPr>
          <a:xfrm>
            <a:off x="3064129" y="1393787"/>
            <a:ext cx="2116918" cy="72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  </a:t>
            </a:r>
            <a:r>
              <a:rPr lang="en-GB" sz="2000" b="1" dirty="0">
                <a:solidFill>
                  <a:srgbClr val="0070C0"/>
                </a:solidFill>
              </a:rPr>
              <a:t>S : </a:t>
            </a:r>
            <a:r>
              <a:rPr lang="en-GB" sz="1600" b="1" dirty="0"/>
              <a:t>Small rack</a:t>
            </a:r>
          </a:p>
          <a:p>
            <a:r>
              <a:rPr lang="en-GB" dirty="0">
                <a:solidFill>
                  <a:srgbClr val="0070C0"/>
                </a:solidFill>
              </a:rPr>
              <a:t>  </a:t>
            </a:r>
            <a:r>
              <a:rPr lang="en-GB" sz="2000" b="1" dirty="0">
                <a:solidFill>
                  <a:srgbClr val="0070C0"/>
                </a:solidFill>
              </a:rPr>
              <a:t>P : </a:t>
            </a:r>
            <a:r>
              <a:rPr lang="en-GB" sz="1600" b="1" dirty="0"/>
              <a:t>only pallet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467445-BF0F-4F26-A36B-2D1675A75C2B}"/>
              </a:ext>
            </a:extLst>
          </p:cNvPr>
          <p:cNvSpPr/>
          <p:nvPr/>
        </p:nvSpPr>
        <p:spPr>
          <a:xfrm>
            <a:off x="11282017" y="130472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7/10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72D2CB7-E145-4DD8-9180-028755B2F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63" y="4729601"/>
            <a:ext cx="221824" cy="2170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B2A016-8A7D-4448-9969-2893B383D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41" y="4850225"/>
            <a:ext cx="226282" cy="22139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B9F635-32F0-47A2-8F20-06562118A605}"/>
              </a:ext>
            </a:extLst>
          </p:cNvPr>
          <p:cNvSpPr/>
          <p:nvPr/>
        </p:nvSpPr>
        <p:spPr>
          <a:xfrm>
            <a:off x="6675779" y="1692683"/>
            <a:ext cx="958850" cy="44519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AC95BF-C5E8-4102-96EA-6A199CA67325}"/>
              </a:ext>
            </a:extLst>
          </p:cNvPr>
          <p:cNvSpPr/>
          <p:nvPr/>
        </p:nvSpPr>
        <p:spPr>
          <a:xfrm>
            <a:off x="6744670" y="1752288"/>
            <a:ext cx="814814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1.B001.4.01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430540C-53B0-4637-A320-497776962E39}"/>
              </a:ext>
            </a:extLst>
          </p:cNvPr>
          <p:cNvSpPr/>
          <p:nvPr/>
        </p:nvSpPr>
        <p:spPr>
          <a:xfrm>
            <a:off x="6731579" y="3033680"/>
            <a:ext cx="811642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1.B001.3.01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6C5A42-66E5-4A5D-B221-C31E3039EC7D}"/>
              </a:ext>
            </a:extLst>
          </p:cNvPr>
          <p:cNvSpPr/>
          <p:nvPr/>
        </p:nvSpPr>
        <p:spPr>
          <a:xfrm>
            <a:off x="6744607" y="4293765"/>
            <a:ext cx="891929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1.B001.2.01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3F6EA8B-C6F1-400B-8AF6-6F97D034B412}"/>
              </a:ext>
            </a:extLst>
          </p:cNvPr>
          <p:cNvSpPr/>
          <p:nvPr/>
        </p:nvSpPr>
        <p:spPr>
          <a:xfrm>
            <a:off x="6704718" y="5712067"/>
            <a:ext cx="891929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1.B001.1.01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5A6948E-A936-4D4F-91D8-3C8C7EF94C9D}"/>
              </a:ext>
            </a:extLst>
          </p:cNvPr>
          <p:cNvCxnSpPr>
            <a:cxnSpLocks/>
          </p:cNvCxnSpPr>
          <p:nvPr/>
        </p:nvCxnSpPr>
        <p:spPr>
          <a:xfrm>
            <a:off x="7150682" y="5100080"/>
            <a:ext cx="0" cy="64073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C872B7C-9F6D-4836-911A-7F27786BCDE1}"/>
              </a:ext>
            </a:extLst>
          </p:cNvPr>
          <p:cNvSpPr/>
          <p:nvPr/>
        </p:nvSpPr>
        <p:spPr>
          <a:xfrm>
            <a:off x="8162779" y="5589425"/>
            <a:ext cx="891929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1.B001.1.02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7B0FAC-4F99-44B5-A67D-68591A1F3EE6}"/>
              </a:ext>
            </a:extLst>
          </p:cNvPr>
          <p:cNvCxnSpPr>
            <a:cxnSpLocks/>
          </p:cNvCxnSpPr>
          <p:nvPr/>
        </p:nvCxnSpPr>
        <p:spPr>
          <a:xfrm>
            <a:off x="8674675" y="4948816"/>
            <a:ext cx="0" cy="68015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EEF5A80-D6CB-4D53-AD66-5ECC1AB40947}"/>
              </a:ext>
            </a:extLst>
          </p:cNvPr>
          <p:cNvSpPr/>
          <p:nvPr/>
        </p:nvSpPr>
        <p:spPr>
          <a:xfrm>
            <a:off x="8136899" y="2865571"/>
            <a:ext cx="891929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1.B001.3.02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5B4DD49-6611-4A2B-91DB-1842193AB32E}"/>
              </a:ext>
            </a:extLst>
          </p:cNvPr>
          <p:cNvSpPr/>
          <p:nvPr/>
        </p:nvSpPr>
        <p:spPr>
          <a:xfrm>
            <a:off x="8029751" y="1593440"/>
            <a:ext cx="958850" cy="302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1.B001.4.02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A92A3EE-5AFF-4E46-BF55-6200DA5AD6A0}"/>
              </a:ext>
            </a:extLst>
          </p:cNvPr>
          <p:cNvSpPr/>
          <p:nvPr/>
        </p:nvSpPr>
        <p:spPr>
          <a:xfrm>
            <a:off x="179865" y="4654162"/>
            <a:ext cx="3311091" cy="51265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LOCATION NAME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71ED23EC-DCFB-40EC-B87C-D8EFB2FD4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716" y="4596543"/>
            <a:ext cx="223479" cy="19764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F892326-AAF5-4CCE-BC33-1CF265209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2" y="4433287"/>
            <a:ext cx="223479" cy="19764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956AD5-DD95-435D-BB9A-041F856E55DF}"/>
              </a:ext>
            </a:extLst>
          </p:cNvPr>
          <p:cNvGrpSpPr/>
          <p:nvPr/>
        </p:nvGrpSpPr>
        <p:grpSpPr>
          <a:xfrm>
            <a:off x="10328760" y="4531536"/>
            <a:ext cx="760713" cy="757909"/>
            <a:chOff x="4601909" y="4847384"/>
            <a:chExt cx="760713" cy="757909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D326933-5CEC-4BB4-BDD5-BA328907A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1909" y="4847384"/>
              <a:ext cx="760713" cy="75790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14B0C5B-2406-45F6-A08A-B541CF797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151" y="5033958"/>
              <a:ext cx="160644" cy="157177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15EF4EF-2552-4A5F-98F8-8801F07C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62" y="5232696"/>
              <a:ext cx="160644" cy="157177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90243932-CC4B-4B1B-9665-15A29A35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62" y="5433144"/>
              <a:ext cx="160644" cy="157177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9C97028-7D4C-4D87-A0B5-7FE7EB07F848}"/>
              </a:ext>
            </a:extLst>
          </p:cNvPr>
          <p:cNvGrpSpPr/>
          <p:nvPr/>
        </p:nvGrpSpPr>
        <p:grpSpPr>
          <a:xfrm>
            <a:off x="7468553" y="1790249"/>
            <a:ext cx="814139" cy="3772972"/>
            <a:chOff x="7428997" y="1744834"/>
            <a:chExt cx="863251" cy="37729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4FB8D1-0282-4C9A-BBB7-E9136AE4D631}"/>
                </a:ext>
              </a:extLst>
            </p:cNvPr>
            <p:cNvGrpSpPr/>
            <p:nvPr/>
          </p:nvGrpSpPr>
          <p:grpSpPr>
            <a:xfrm>
              <a:off x="7428997" y="4759897"/>
              <a:ext cx="863251" cy="757909"/>
              <a:chOff x="4499371" y="4847384"/>
              <a:chExt cx="863251" cy="7579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47EFA10-6579-460E-9D1E-B344AEEFF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371" y="4847384"/>
                <a:ext cx="863251" cy="757909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B69803AB-14F4-4B87-B38C-0FE9385C0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6151" y="5033958"/>
                <a:ext cx="160644" cy="157177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EE0A996-E111-43BA-B2AB-B140AB0A9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562" y="5232696"/>
                <a:ext cx="160644" cy="157177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C6F1CC00-43EB-4AE6-8BC1-527E4B4F2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562" y="5433144"/>
                <a:ext cx="160644" cy="157177"/>
              </a:xfrm>
              <a:prstGeom prst="rect">
                <a:avLst/>
              </a:prstGeom>
            </p:spPr>
          </p:pic>
        </p:grp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D7F9A604-1FB4-4680-8583-BD94A760263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94872" y="3325765"/>
              <a:ext cx="3077389" cy="191231"/>
            </a:xfrm>
            <a:prstGeom prst="bentConnector3">
              <a:avLst>
                <a:gd name="adj1" fmla="val 9921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7650DE3-87E2-4222-B89E-463E21144E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15888" y="3270012"/>
              <a:ext cx="3205715" cy="155360"/>
            </a:xfrm>
            <a:prstGeom prst="bentConnector3">
              <a:avLst>
                <a:gd name="adj1" fmla="val 1002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924D5104-F2CD-470F-B3FC-D661FFD8BA1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79831" y="4075012"/>
              <a:ext cx="2107719" cy="189854"/>
            </a:xfrm>
            <a:prstGeom prst="bentConnector3">
              <a:avLst>
                <a:gd name="adj1" fmla="val 9971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6D8496F2-0DF6-4F26-BB01-0C893B09F4E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06838" y="4122104"/>
              <a:ext cx="2053522" cy="149864"/>
            </a:xfrm>
            <a:prstGeom prst="bentConnector3">
              <a:avLst>
                <a:gd name="adj1" fmla="val 9916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04CE6C81-430A-451F-ADF8-090E92205F4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1987" y="4843534"/>
              <a:ext cx="878621" cy="145894"/>
            </a:xfrm>
            <a:prstGeom prst="bentConnector3">
              <a:avLst>
                <a:gd name="adj1" fmla="val -312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60239EAB-74DE-4B88-BB20-BFE7C0429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669604" y="4844793"/>
              <a:ext cx="1032237" cy="119072"/>
            </a:xfrm>
            <a:prstGeom prst="bentConnector3">
              <a:avLst>
                <a:gd name="adj1" fmla="val 109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9ECBB62-B50E-4A53-8A05-F277933C2BA2}"/>
              </a:ext>
            </a:extLst>
          </p:cNvPr>
          <p:cNvSpPr/>
          <p:nvPr/>
        </p:nvSpPr>
        <p:spPr>
          <a:xfrm>
            <a:off x="125063" y="6434035"/>
            <a:ext cx="12946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=&gt; We issue naming rule as the content above and using unit barcode to control all free location </a:t>
            </a:r>
          </a:p>
        </p:txBody>
      </p:sp>
    </p:spTree>
    <p:extLst>
      <p:ext uri="{BB962C8B-B14F-4D97-AF65-F5344CB8AC3E}">
        <p14:creationId xmlns:p14="http://schemas.microsoft.com/office/powerpoint/2010/main" val="26517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1FDB9FC-48DA-43AC-928D-EE311767EC62}"/>
              </a:ext>
            </a:extLst>
          </p:cNvPr>
          <p:cNvSpPr/>
          <p:nvPr/>
        </p:nvSpPr>
        <p:spPr>
          <a:xfrm>
            <a:off x="0" y="-1"/>
            <a:ext cx="12192000" cy="64489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MCS FREE LOCATION E-MAP SETUP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- Rule for </a:t>
            </a:r>
            <a:r>
              <a:rPr lang="en-US" sz="2000" b="1" dirty="0">
                <a:solidFill>
                  <a:srgbClr val="FFFF00"/>
                </a:solidFill>
              </a:rPr>
              <a:t>storing &amp; kitting </a:t>
            </a:r>
            <a:r>
              <a:rPr lang="en-US" sz="2000" b="1" dirty="0">
                <a:solidFill>
                  <a:schemeClr val="bg1"/>
                </a:solidFill>
              </a:rPr>
              <a:t>material - 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ECF9AB-AD98-47A1-94D4-230719C3498C}"/>
              </a:ext>
            </a:extLst>
          </p:cNvPr>
          <p:cNvSpPr/>
          <p:nvPr/>
        </p:nvSpPr>
        <p:spPr>
          <a:xfrm>
            <a:off x="11240381" y="110077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8/10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168BE1-411A-4AAE-BF4E-1C677F367E6A}"/>
              </a:ext>
            </a:extLst>
          </p:cNvPr>
          <p:cNvGrpSpPr/>
          <p:nvPr/>
        </p:nvGrpSpPr>
        <p:grpSpPr>
          <a:xfrm>
            <a:off x="77000" y="721896"/>
            <a:ext cx="12010079" cy="2587490"/>
            <a:chOff x="77000" y="721896"/>
            <a:chExt cx="12010079" cy="3008840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06E243C-3CBF-4316-A818-D69448743563}"/>
                </a:ext>
              </a:extLst>
            </p:cNvPr>
            <p:cNvSpPr/>
            <p:nvPr/>
          </p:nvSpPr>
          <p:spPr>
            <a:xfrm>
              <a:off x="7518166" y="1561746"/>
              <a:ext cx="3236215" cy="540920"/>
            </a:xfrm>
            <a:prstGeom prst="rect">
              <a:avLst/>
            </a:prstGeom>
            <a:pattFill prst="lt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stock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AD38886-A1A7-41C9-A0F6-BFFD5C239986}"/>
                </a:ext>
              </a:extLst>
            </p:cNvPr>
            <p:cNvSpPr/>
            <p:nvPr/>
          </p:nvSpPr>
          <p:spPr>
            <a:xfrm>
              <a:off x="7518167" y="2264547"/>
              <a:ext cx="3236214" cy="527855"/>
            </a:xfrm>
            <a:prstGeom prst="rect">
              <a:avLst/>
            </a:prstGeom>
            <a:pattFill prst="ltUpDiag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stock</a:t>
              </a:r>
            </a:p>
            <a:p>
              <a:pPr algn="ctr"/>
              <a:endPara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722707-341A-4E60-B48C-A1E2D4BFAB66}"/>
                </a:ext>
              </a:extLst>
            </p:cNvPr>
            <p:cNvSpPr/>
            <p:nvPr/>
          </p:nvSpPr>
          <p:spPr>
            <a:xfrm>
              <a:off x="7518167" y="2947644"/>
              <a:ext cx="3236214" cy="631726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Moving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part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2AAC437-007E-4132-908C-CD266AC783BB}"/>
                </a:ext>
              </a:extLst>
            </p:cNvPr>
            <p:cNvSpPr/>
            <p:nvPr/>
          </p:nvSpPr>
          <p:spPr>
            <a:xfrm>
              <a:off x="7518166" y="826518"/>
              <a:ext cx="3236215" cy="608938"/>
            </a:xfrm>
            <a:prstGeom prst="rect">
              <a:avLst/>
            </a:prstGeom>
            <a:pattFill prst="ltUpDiag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Slow/non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moving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0EEC256-72A2-41C0-8D3E-BC23108C0A78}"/>
                </a:ext>
              </a:extLst>
            </p:cNvPr>
            <p:cNvSpPr/>
            <p:nvPr/>
          </p:nvSpPr>
          <p:spPr>
            <a:xfrm>
              <a:off x="77000" y="721896"/>
              <a:ext cx="12010079" cy="30088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DF3D28D-11CA-40B7-8ED4-281225F8D5D0}"/>
                </a:ext>
              </a:extLst>
            </p:cNvPr>
            <p:cNvGrpSpPr/>
            <p:nvPr/>
          </p:nvGrpSpPr>
          <p:grpSpPr>
            <a:xfrm>
              <a:off x="7353610" y="1209975"/>
              <a:ext cx="3567590" cy="2400299"/>
              <a:chOff x="5090149" y="2587765"/>
              <a:chExt cx="3357870" cy="1531886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DC6CDDEE-2D72-44BC-9C40-BAC615F2B126}"/>
                  </a:ext>
                </a:extLst>
              </p:cNvPr>
              <p:cNvGrpSpPr/>
              <p:nvPr/>
            </p:nvGrpSpPr>
            <p:grpSpPr>
              <a:xfrm>
                <a:off x="5090149" y="2592003"/>
                <a:ext cx="1196576" cy="1527647"/>
                <a:chOff x="6875381" y="2406006"/>
                <a:chExt cx="2466746" cy="2567701"/>
              </a:xfrm>
            </p:grpSpPr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512AE6DB-4DEF-49DE-B2F6-F24AE859B95C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25F0BC13-D7D7-4CB4-89F8-D1D822B7820A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4" name="Flowchart: Manual Operation 133">
                  <a:extLst>
                    <a:ext uri="{FF2B5EF4-FFF2-40B4-BE49-F238E27FC236}">
                      <a16:creationId xmlns:a16="http://schemas.microsoft.com/office/drawing/2014/main" id="{19F45FEC-1936-4622-ADB6-813848815076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F392F2D7-23AD-43F4-B00D-1265E2E37852}"/>
                    </a:ext>
                  </a:extLst>
                </p:cNvPr>
                <p:cNvSpPr/>
                <p:nvPr/>
              </p:nvSpPr>
              <p:spPr>
                <a:xfrm>
                  <a:off x="7040446" y="3408903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23D959F7-50E4-4E2D-A154-8C49A6B92874}"/>
                    </a:ext>
                  </a:extLst>
                </p:cNvPr>
                <p:cNvSpPr/>
                <p:nvPr/>
              </p:nvSpPr>
              <p:spPr>
                <a:xfrm>
                  <a:off x="7022195" y="2662124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7A3A05C4-ACE3-4279-A0F1-2E96B07DBA0B}"/>
                    </a:ext>
                  </a:extLst>
                </p:cNvPr>
                <p:cNvSpPr/>
                <p:nvPr/>
              </p:nvSpPr>
              <p:spPr>
                <a:xfrm>
                  <a:off x="9168597" y="2406006"/>
                  <a:ext cx="113905" cy="2174240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9" name="Flowchart: Manual Operation 138">
                  <a:extLst>
                    <a:ext uri="{FF2B5EF4-FFF2-40B4-BE49-F238E27FC236}">
                      <a16:creationId xmlns:a16="http://schemas.microsoft.com/office/drawing/2014/main" id="{6624B93C-8F17-44E3-88F6-32E79B64C643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D239848-DBF8-46BC-A6A2-576F5898BA29}"/>
                  </a:ext>
                </a:extLst>
              </p:cNvPr>
              <p:cNvGrpSpPr/>
              <p:nvPr/>
            </p:nvGrpSpPr>
            <p:grpSpPr>
              <a:xfrm>
                <a:off x="6172423" y="2587765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7AC0F911-E9B7-4F21-BF97-7199324AD599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B772F34D-9546-4287-90E1-B6DDC324A3E5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6" name="Flowchart: Manual Operation 125">
                  <a:extLst>
                    <a:ext uri="{FF2B5EF4-FFF2-40B4-BE49-F238E27FC236}">
                      <a16:creationId xmlns:a16="http://schemas.microsoft.com/office/drawing/2014/main" id="{2B14D1CA-39AE-4F02-A45C-78F5A02F274F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9711ABB1-51F1-4F64-AB4E-9E0D22403791}"/>
                    </a:ext>
                  </a:extLst>
                </p:cNvPr>
                <p:cNvSpPr/>
                <p:nvPr/>
              </p:nvSpPr>
              <p:spPr>
                <a:xfrm>
                  <a:off x="7040446" y="3408904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041F7460-08B3-4102-AED4-D7B3289D09FD}"/>
                    </a:ext>
                  </a:extLst>
                </p:cNvPr>
                <p:cNvSpPr/>
                <p:nvPr/>
              </p:nvSpPr>
              <p:spPr>
                <a:xfrm>
                  <a:off x="7022195" y="2662124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34AA62B1-0C82-4D9D-BAED-111D708A4D5C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1" name="Flowchart: Manual Operation 130">
                  <a:extLst>
                    <a:ext uri="{FF2B5EF4-FFF2-40B4-BE49-F238E27FC236}">
                      <a16:creationId xmlns:a16="http://schemas.microsoft.com/office/drawing/2014/main" id="{C5F71EEE-A230-4C5E-A69F-5BFBCF9C7C68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D690E431-7822-4095-BBD2-7C6386F21A9E}"/>
                  </a:ext>
                </a:extLst>
              </p:cNvPr>
              <p:cNvGrpSpPr/>
              <p:nvPr/>
            </p:nvGrpSpPr>
            <p:grpSpPr>
              <a:xfrm>
                <a:off x="7251443" y="2592003"/>
                <a:ext cx="1196576" cy="1527648"/>
                <a:chOff x="6875381" y="2406004"/>
                <a:chExt cx="2466746" cy="2567703"/>
              </a:xfrm>
            </p:grpSpPr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5EE57EFD-96F8-4E7F-9F15-9F77DAA518C4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D3345AC2-A22C-4711-980F-02C4B06AD78C}"/>
                    </a:ext>
                  </a:extLst>
                </p:cNvPr>
                <p:cNvSpPr/>
                <p:nvPr/>
              </p:nvSpPr>
              <p:spPr>
                <a:xfrm>
                  <a:off x="6933765" y="2406006"/>
                  <a:ext cx="133262" cy="233910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18" name="Flowchart: Manual Operation 117">
                  <a:extLst>
                    <a:ext uri="{FF2B5EF4-FFF2-40B4-BE49-F238E27FC236}">
                      <a16:creationId xmlns:a16="http://schemas.microsoft.com/office/drawing/2014/main" id="{F04EC9D5-C962-43A5-9456-F62F1DDCA203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71072014-18E6-491E-96C2-5D49114C3E4B}"/>
                    </a:ext>
                  </a:extLst>
                </p:cNvPr>
                <p:cNvSpPr/>
                <p:nvPr/>
              </p:nvSpPr>
              <p:spPr>
                <a:xfrm>
                  <a:off x="7040446" y="3408904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633516C1-3F36-4736-9E7D-5D9339CD10CD}"/>
                    </a:ext>
                  </a:extLst>
                </p:cNvPr>
                <p:cNvSpPr/>
                <p:nvPr/>
              </p:nvSpPr>
              <p:spPr>
                <a:xfrm>
                  <a:off x="7022195" y="2662124"/>
                  <a:ext cx="2162019" cy="75932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431820F5-2432-4CA3-B2F3-364483B4C7F0}"/>
                    </a:ext>
                  </a:extLst>
                </p:cNvPr>
                <p:cNvSpPr/>
                <p:nvPr/>
              </p:nvSpPr>
              <p:spPr>
                <a:xfrm>
                  <a:off x="9168598" y="2406004"/>
                  <a:ext cx="113904" cy="2331979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23" name="Flowchart: Manual Operation 122">
                  <a:extLst>
                    <a:ext uri="{FF2B5EF4-FFF2-40B4-BE49-F238E27FC236}">
                      <a16:creationId xmlns:a16="http://schemas.microsoft.com/office/drawing/2014/main" id="{1FCF57B3-7863-4509-8CF8-D2BD9352278D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F6BF83B-0F17-4E46-B148-6D86B29FA410}"/>
                </a:ext>
              </a:extLst>
            </p:cNvPr>
            <p:cNvSpPr txBox="1"/>
            <p:nvPr/>
          </p:nvSpPr>
          <p:spPr>
            <a:xfrm rot="16200000">
              <a:off x="-838590" y="2044681"/>
              <a:ext cx="2282679" cy="369332"/>
            </a:xfrm>
            <a:prstGeom prst="rect">
              <a:avLst/>
            </a:prstGeo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3C4043"/>
                  </a:solidFill>
                  <a:effectLst/>
                  <a:latin typeface="Roboto" panose="02000000000000000000" pitchFamily="2" charset="0"/>
                </a:rPr>
                <a:t>For STORING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D1E80E5-2ECF-4BA5-B2DE-1DC0D8E7A73D}"/>
                </a:ext>
              </a:extLst>
            </p:cNvPr>
            <p:cNvSpPr/>
            <p:nvPr/>
          </p:nvSpPr>
          <p:spPr>
            <a:xfrm>
              <a:off x="10886413" y="1139611"/>
              <a:ext cx="916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70C0"/>
                  </a:solidFill>
                </a:rPr>
                <a:t>4</a:t>
              </a:r>
              <a:r>
                <a:rPr lang="en-GB" sz="1600" b="1" baseline="30000" dirty="0">
                  <a:solidFill>
                    <a:srgbClr val="0070C0"/>
                  </a:solidFill>
                </a:rPr>
                <a:t>th</a:t>
              </a:r>
              <a:r>
                <a:rPr lang="en-GB" sz="1600" b="1" dirty="0">
                  <a:solidFill>
                    <a:srgbClr val="0070C0"/>
                  </a:solidFill>
                </a:rPr>
                <a:t> layer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C843A2-000A-4E73-B67C-D32D7DEFC43B}"/>
                </a:ext>
              </a:extLst>
            </p:cNvPr>
            <p:cNvSpPr/>
            <p:nvPr/>
          </p:nvSpPr>
          <p:spPr>
            <a:xfrm>
              <a:off x="10879548" y="1860070"/>
              <a:ext cx="916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70C0"/>
                  </a:solidFill>
                </a:rPr>
                <a:t>3</a:t>
              </a:r>
              <a:r>
                <a:rPr lang="en-GB" sz="1600" b="1" baseline="30000" dirty="0">
                  <a:solidFill>
                    <a:srgbClr val="0070C0"/>
                  </a:solidFill>
                </a:rPr>
                <a:t>rd</a:t>
              </a:r>
              <a:r>
                <a:rPr lang="en-GB" sz="1600" b="1" dirty="0">
                  <a:solidFill>
                    <a:srgbClr val="0070C0"/>
                  </a:solidFill>
                </a:rPr>
                <a:t> layer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6E79797-E89B-492C-8CB9-ACEC3514ACF9}"/>
                </a:ext>
              </a:extLst>
            </p:cNvPr>
            <p:cNvSpPr/>
            <p:nvPr/>
          </p:nvSpPr>
          <p:spPr>
            <a:xfrm>
              <a:off x="10874482" y="2607289"/>
              <a:ext cx="916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70C0"/>
                  </a:solidFill>
                </a:rPr>
                <a:t>2</a:t>
              </a:r>
              <a:r>
                <a:rPr lang="en-GB" sz="1600" b="1" baseline="30000" dirty="0">
                  <a:solidFill>
                    <a:srgbClr val="0070C0"/>
                  </a:solidFill>
                </a:rPr>
                <a:t>nd</a:t>
              </a:r>
              <a:r>
                <a:rPr lang="en-GB" sz="1600" b="1" dirty="0">
                  <a:solidFill>
                    <a:srgbClr val="0070C0"/>
                  </a:solidFill>
                </a:rPr>
                <a:t> layer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065A5A-B57C-4B6C-AA6F-EDD7C56EB157}"/>
                </a:ext>
              </a:extLst>
            </p:cNvPr>
            <p:cNvSpPr/>
            <p:nvPr/>
          </p:nvSpPr>
          <p:spPr>
            <a:xfrm>
              <a:off x="10867617" y="3327748"/>
              <a:ext cx="916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70C0"/>
                  </a:solidFill>
                </a:rPr>
                <a:t>1</a:t>
              </a:r>
              <a:r>
                <a:rPr lang="en-GB" sz="1600" b="1" baseline="30000" dirty="0">
                  <a:solidFill>
                    <a:srgbClr val="0070C0"/>
                  </a:solidFill>
                </a:rPr>
                <a:t>st</a:t>
              </a:r>
              <a:r>
                <a:rPr lang="en-GB" sz="1600" b="1" dirty="0">
                  <a:solidFill>
                    <a:srgbClr val="0070C0"/>
                  </a:solidFill>
                </a:rPr>
                <a:t> layer</a:t>
              </a:r>
              <a:endParaRPr lang="en-GB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4" name="Arrow: Right 153">
              <a:extLst>
                <a:ext uri="{FF2B5EF4-FFF2-40B4-BE49-F238E27FC236}">
                  <a16:creationId xmlns:a16="http://schemas.microsoft.com/office/drawing/2014/main" id="{1F29A91B-2F3B-4BF9-A3AD-7385628D7AEF}"/>
                </a:ext>
              </a:extLst>
            </p:cNvPr>
            <p:cNvSpPr/>
            <p:nvPr/>
          </p:nvSpPr>
          <p:spPr>
            <a:xfrm>
              <a:off x="704653" y="2967312"/>
              <a:ext cx="6711120" cy="698990"/>
            </a:xfrm>
            <a:prstGeom prst="rightArrow">
              <a:avLst>
                <a:gd name="adj1" fmla="val 85607"/>
                <a:gd name="adj2" fmla="val 41521"/>
              </a:avLst>
            </a:prstGeom>
            <a:solidFill>
              <a:schemeClr val="accent4">
                <a:lumMod val="20000"/>
                <a:lumOff val="80000"/>
                <a:alpha val="5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Arrow: Right 154">
              <a:extLst>
                <a:ext uri="{FF2B5EF4-FFF2-40B4-BE49-F238E27FC236}">
                  <a16:creationId xmlns:a16="http://schemas.microsoft.com/office/drawing/2014/main" id="{19E1C333-FE5E-4E34-883F-656FD188E64F}"/>
                </a:ext>
              </a:extLst>
            </p:cNvPr>
            <p:cNvSpPr/>
            <p:nvPr/>
          </p:nvSpPr>
          <p:spPr>
            <a:xfrm>
              <a:off x="704653" y="2226568"/>
              <a:ext cx="6711120" cy="698990"/>
            </a:xfrm>
            <a:prstGeom prst="rightArrow">
              <a:avLst>
                <a:gd name="adj1" fmla="val 85607"/>
                <a:gd name="adj2" fmla="val 41521"/>
              </a:avLst>
            </a:prstGeom>
            <a:solidFill>
              <a:schemeClr val="accent4">
                <a:lumMod val="20000"/>
                <a:lumOff val="80000"/>
                <a:alpha val="5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Arrow: Right 155">
              <a:extLst>
                <a:ext uri="{FF2B5EF4-FFF2-40B4-BE49-F238E27FC236}">
                  <a16:creationId xmlns:a16="http://schemas.microsoft.com/office/drawing/2014/main" id="{FC89ACFE-EAA9-498C-9830-E64AFE5E8923}"/>
                </a:ext>
              </a:extLst>
            </p:cNvPr>
            <p:cNvSpPr/>
            <p:nvPr/>
          </p:nvSpPr>
          <p:spPr>
            <a:xfrm>
              <a:off x="714698" y="1500228"/>
              <a:ext cx="6711120" cy="698990"/>
            </a:xfrm>
            <a:prstGeom prst="rightArrow">
              <a:avLst>
                <a:gd name="adj1" fmla="val 85607"/>
                <a:gd name="adj2" fmla="val 41521"/>
              </a:avLst>
            </a:prstGeom>
            <a:solidFill>
              <a:schemeClr val="accent4">
                <a:lumMod val="20000"/>
                <a:lumOff val="80000"/>
                <a:alpha val="5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rrow: Right 156">
              <a:extLst>
                <a:ext uri="{FF2B5EF4-FFF2-40B4-BE49-F238E27FC236}">
                  <a16:creationId xmlns:a16="http://schemas.microsoft.com/office/drawing/2014/main" id="{6EE68A80-86ED-424C-B79D-81AFFDCBB0B4}"/>
                </a:ext>
              </a:extLst>
            </p:cNvPr>
            <p:cNvSpPr/>
            <p:nvPr/>
          </p:nvSpPr>
          <p:spPr>
            <a:xfrm>
              <a:off x="714698" y="759484"/>
              <a:ext cx="6711120" cy="698990"/>
            </a:xfrm>
            <a:prstGeom prst="rightArrow">
              <a:avLst>
                <a:gd name="adj1" fmla="val 85607"/>
                <a:gd name="adj2" fmla="val 41521"/>
              </a:avLst>
            </a:prstGeom>
            <a:solidFill>
              <a:schemeClr val="accent4">
                <a:lumMod val="20000"/>
                <a:lumOff val="80000"/>
                <a:alpha val="5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9C9CCDD-A559-4CA2-B77B-85DE2AE4F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79" t="67076" r="60123" b="3069"/>
            <a:stretch/>
          </p:blipFill>
          <p:spPr>
            <a:xfrm>
              <a:off x="3885326" y="2988687"/>
              <a:ext cx="600513" cy="592710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15E48FD2-8767-48FF-B965-CAB62AA2E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79" t="67076" r="60123" b="3069"/>
            <a:stretch/>
          </p:blipFill>
          <p:spPr>
            <a:xfrm>
              <a:off x="3885326" y="2297598"/>
              <a:ext cx="600513" cy="592710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E9A3173-472F-4157-BF40-958CA8C9A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79" t="67076" r="60123" b="3069"/>
            <a:stretch/>
          </p:blipFill>
          <p:spPr>
            <a:xfrm>
              <a:off x="3885326" y="1564173"/>
              <a:ext cx="600513" cy="592710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E5434F8-62F8-4495-9283-C8DB41C65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79" t="67076" r="60123" b="3069"/>
            <a:stretch/>
          </p:blipFill>
          <p:spPr>
            <a:xfrm>
              <a:off x="3885326" y="826518"/>
              <a:ext cx="600513" cy="592710"/>
            </a:xfrm>
            <a:prstGeom prst="rect">
              <a:avLst/>
            </a:prstGeom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FD4F882-B217-46FC-8CCD-561CA7416E73}"/>
                </a:ext>
              </a:extLst>
            </p:cNvPr>
            <p:cNvSpPr/>
            <p:nvPr/>
          </p:nvSpPr>
          <p:spPr>
            <a:xfrm>
              <a:off x="720528" y="3159081"/>
              <a:ext cx="1715829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0000FF"/>
                  </a:solidFill>
                </a:rPr>
                <a:t>Big part</a:t>
              </a:r>
            </a:p>
            <a:p>
              <a:r>
                <a:rPr lang="en-US" sz="1200" dirty="0">
                  <a:solidFill>
                    <a:srgbClr val="0000FF"/>
                  </a:solidFill>
                </a:rPr>
                <a:t>Heavy part</a:t>
              </a:r>
            </a:p>
            <a:p>
              <a:r>
                <a:rPr lang="en-US" sz="1200" dirty="0">
                  <a:solidFill>
                    <a:srgbClr val="0000FF"/>
                  </a:solidFill>
                </a:rPr>
                <a:t>Daily using</a:t>
              </a:r>
            </a:p>
            <a:p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CE45FB4-221B-4A55-AC47-D8398A63F275}"/>
                </a:ext>
              </a:extLst>
            </p:cNvPr>
            <p:cNvSpPr/>
            <p:nvPr/>
          </p:nvSpPr>
          <p:spPr>
            <a:xfrm>
              <a:off x="707579" y="982415"/>
              <a:ext cx="1715829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Slow moving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Non moving</a:t>
              </a:r>
            </a:p>
            <a:p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25C0816-C059-4F9C-BE8D-9EBE0CCB9E42}"/>
                </a:ext>
              </a:extLst>
            </p:cNvPr>
            <p:cNvSpPr/>
            <p:nvPr/>
          </p:nvSpPr>
          <p:spPr>
            <a:xfrm>
              <a:off x="739194" y="2336225"/>
              <a:ext cx="1715829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Spare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0BCC352-86B2-410E-9120-F53B2C222CEB}"/>
                </a:ext>
              </a:extLst>
            </p:cNvPr>
            <p:cNvSpPr/>
            <p:nvPr/>
          </p:nvSpPr>
          <p:spPr>
            <a:xfrm>
              <a:off x="696752" y="1730523"/>
              <a:ext cx="1715829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Over stock</a:t>
              </a:r>
            </a:p>
            <a:p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AF95EC24-823E-410F-8A29-AE762FB1B89B}"/>
                </a:ext>
              </a:extLst>
            </p:cNvPr>
            <p:cNvSpPr/>
            <p:nvPr/>
          </p:nvSpPr>
          <p:spPr>
            <a:xfrm rot="5400000">
              <a:off x="1624475" y="1084777"/>
              <a:ext cx="479137" cy="10801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BE5514A1-0DC1-4D11-9C65-CE8B4E208911}"/>
                </a:ext>
              </a:extLst>
            </p:cNvPr>
            <p:cNvSpPr/>
            <p:nvPr/>
          </p:nvSpPr>
          <p:spPr>
            <a:xfrm rot="5400000">
              <a:off x="1624476" y="3262800"/>
              <a:ext cx="479137" cy="10801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2C59B018-DF8D-43DE-8CAF-B35DB3C6612D}"/>
                </a:ext>
              </a:extLst>
            </p:cNvPr>
            <p:cNvSpPr/>
            <p:nvPr/>
          </p:nvSpPr>
          <p:spPr>
            <a:xfrm rot="5400000">
              <a:off x="1624476" y="2531588"/>
              <a:ext cx="479137" cy="10801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Isosceles Triangle 169">
              <a:extLst>
                <a:ext uri="{FF2B5EF4-FFF2-40B4-BE49-F238E27FC236}">
                  <a16:creationId xmlns:a16="http://schemas.microsoft.com/office/drawing/2014/main" id="{3DAF0885-1F30-42BC-A28C-57037F58C6BB}"/>
                </a:ext>
              </a:extLst>
            </p:cNvPr>
            <p:cNvSpPr/>
            <p:nvPr/>
          </p:nvSpPr>
          <p:spPr>
            <a:xfrm rot="5400000">
              <a:off x="1624476" y="1807982"/>
              <a:ext cx="479137" cy="10801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4602FC9-1618-430C-B15B-48667D4EF47C}"/>
                </a:ext>
              </a:extLst>
            </p:cNvPr>
            <p:cNvSpPr/>
            <p:nvPr/>
          </p:nvSpPr>
          <p:spPr>
            <a:xfrm>
              <a:off x="4539496" y="965826"/>
              <a:ext cx="2185804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E-map no need guide</a:t>
              </a:r>
            </a:p>
            <a:p>
              <a:r>
                <a:rPr lang="en-US" sz="1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 MCS control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2F4B06F-4261-4528-BA06-316D83C17D25}"/>
                </a:ext>
              </a:extLst>
            </p:cNvPr>
            <p:cNvSpPr/>
            <p:nvPr/>
          </p:nvSpPr>
          <p:spPr>
            <a:xfrm>
              <a:off x="4553723" y="1682097"/>
              <a:ext cx="2185804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E-map no need guide</a:t>
              </a:r>
            </a:p>
            <a:p>
              <a:r>
                <a:rPr lang="en-US" sz="1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 MCS control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4425DA8-AAF6-4785-9C01-42E4936B7052}"/>
                </a:ext>
              </a:extLst>
            </p:cNvPr>
            <p:cNvSpPr/>
            <p:nvPr/>
          </p:nvSpPr>
          <p:spPr>
            <a:xfrm>
              <a:off x="4537714" y="2424678"/>
              <a:ext cx="2864290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E-map guide after main location full</a:t>
              </a:r>
            </a:p>
            <a:p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Nearest part’s main location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D1BFC7D-7D30-43E2-AA3D-23CC91365D00}"/>
                </a:ext>
              </a:extLst>
            </p:cNvPr>
            <p:cNvSpPr/>
            <p:nvPr/>
          </p:nvSpPr>
          <p:spPr>
            <a:xfrm>
              <a:off x="4553723" y="3135715"/>
              <a:ext cx="2185804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E-map priority guide first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0283535-C494-48DE-A402-01CA86199957}"/>
                </a:ext>
              </a:extLst>
            </p:cNvPr>
            <p:cNvSpPr/>
            <p:nvPr/>
          </p:nvSpPr>
          <p:spPr>
            <a:xfrm>
              <a:off x="1925170" y="871931"/>
              <a:ext cx="1858538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- Vendor indicate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5A47B3-0552-43AD-8A05-1D48F45882B4}"/>
              </a:ext>
            </a:extLst>
          </p:cNvPr>
          <p:cNvGrpSpPr/>
          <p:nvPr/>
        </p:nvGrpSpPr>
        <p:grpSpPr>
          <a:xfrm>
            <a:off x="76998" y="3790231"/>
            <a:ext cx="12010079" cy="2587490"/>
            <a:chOff x="76998" y="3790231"/>
            <a:chExt cx="12010079" cy="3047591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D50A7B-CA2E-4EC6-91BC-2C835AF37D21}"/>
                </a:ext>
              </a:extLst>
            </p:cNvPr>
            <p:cNvSpPr/>
            <p:nvPr/>
          </p:nvSpPr>
          <p:spPr>
            <a:xfrm>
              <a:off x="76998" y="3790231"/>
              <a:ext cx="12010079" cy="304759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D169D1-0A1D-44C4-838A-502A1F635861}"/>
                </a:ext>
              </a:extLst>
            </p:cNvPr>
            <p:cNvSpPr txBox="1"/>
            <p:nvPr/>
          </p:nvSpPr>
          <p:spPr>
            <a:xfrm rot="16200000">
              <a:off x="-851751" y="5129360"/>
              <a:ext cx="2282679" cy="369332"/>
            </a:xfrm>
            <a:prstGeom prst="rect">
              <a:avLst/>
            </a:prstGeo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3C4043"/>
                  </a:solidFill>
                  <a:effectLst/>
                  <a:latin typeface="Roboto" panose="02000000000000000000" pitchFamily="2" charset="0"/>
                </a:rPr>
                <a:t>For KITTING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E52E7D3-4DD9-4988-9A40-00074234A9A4}"/>
                </a:ext>
              </a:extLst>
            </p:cNvPr>
            <p:cNvGrpSpPr/>
            <p:nvPr/>
          </p:nvGrpSpPr>
          <p:grpSpPr>
            <a:xfrm>
              <a:off x="5813660" y="4112966"/>
              <a:ext cx="2694917" cy="394450"/>
              <a:chOff x="3543300" y="4170116"/>
              <a:chExt cx="4905375" cy="394450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04F3AC6-15D9-4F66-BDF4-1602AE0C51C0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1CBF842-D601-4A66-AF15-979796DD01A9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9862C80-F281-4CD2-B7A1-1D93DF5FAC84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37C75D-64C7-4E19-93C3-AAE36F84933B}"/>
                </a:ext>
              </a:extLst>
            </p:cNvPr>
            <p:cNvGrpSpPr/>
            <p:nvPr/>
          </p:nvGrpSpPr>
          <p:grpSpPr>
            <a:xfrm>
              <a:off x="5813659" y="4894176"/>
              <a:ext cx="2694917" cy="394450"/>
              <a:chOff x="3543300" y="4170116"/>
              <a:chExt cx="4905375" cy="39445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26F863FD-9093-408F-AD4B-1CE9C0ECD454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7C3D45F7-3E8C-4B67-AA40-677CF36CBE6B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2E9E6C9-D95E-4A62-8083-706A1D0B1DE4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053BF1A-F3A2-4A0D-9401-B3DB16FD3FB9}"/>
                </a:ext>
              </a:extLst>
            </p:cNvPr>
            <p:cNvGrpSpPr/>
            <p:nvPr/>
          </p:nvGrpSpPr>
          <p:grpSpPr>
            <a:xfrm>
              <a:off x="5813660" y="5383882"/>
              <a:ext cx="2694917" cy="394450"/>
              <a:chOff x="3543300" y="4170116"/>
              <a:chExt cx="4905375" cy="394450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6AB54BC-7D2B-4B3D-A41B-8B7F3C0E7BCD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60E9B849-C584-400B-BAD4-16BC385F4140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2E36C5B-794F-4E54-AF3F-A9A6F60B2920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6E99919-DDD5-4B4E-9D17-7F2CCD265E02}"/>
                </a:ext>
              </a:extLst>
            </p:cNvPr>
            <p:cNvGrpSpPr/>
            <p:nvPr/>
          </p:nvGrpSpPr>
          <p:grpSpPr>
            <a:xfrm>
              <a:off x="8912388" y="4112430"/>
              <a:ext cx="2694917" cy="393546"/>
              <a:chOff x="3543300" y="4172685"/>
              <a:chExt cx="4905375" cy="3935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184358D-F9E4-4CCC-A7A0-112CF7577870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5D98495-4271-4C47-9295-CE82F0256D3E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8734A75-4BC5-4322-8CD5-A298EB5948E5}"/>
                  </a:ext>
                </a:extLst>
              </p:cNvPr>
              <p:cNvSpPr/>
              <p:nvPr/>
            </p:nvSpPr>
            <p:spPr>
              <a:xfrm>
                <a:off x="6838949" y="4174350"/>
                <a:ext cx="1609726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83544A7-28EB-4D01-8ED0-1C569A7FF381}"/>
                </a:ext>
              </a:extLst>
            </p:cNvPr>
            <p:cNvGrpSpPr/>
            <p:nvPr/>
          </p:nvGrpSpPr>
          <p:grpSpPr>
            <a:xfrm>
              <a:off x="8912387" y="4900596"/>
              <a:ext cx="2694917" cy="394450"/>
              <a:chOff x="3543300" y="4170116"/>
              <a:chExt cx="4905375" cy="394450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4B4F8EEE-0B46-49A9-B686-52D186B547F1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981D0E1-CEC3-4847-9D77-9A2F448CCD72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4890F8-0BE4-4710-B07E-0F0FEB69FBF8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8C5B6E0-61E7-4169-B58A-43E77A2C1DE7}"/>
                </a:ext>
              </a:extLst>
            </p:cNvPr>
            <p:cNvGrpSpPr/>
            <p:nvPr/>
          </p:nvGrpSpPr>
          <p:grpSpPr>
            <a:xfrm>
              <a:off x="8912388" y="5380777"/>
              <a:ext cx="2694917" cy="394450"/>
              <a:chOff x="3543300" y="4170116"/>
              <a:chExt cx="4905375" cy="39445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B0D46A3-1518-4AD6-A601-37A8CED8A575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8840BA8-4639-473C-9C94-75A60E75BB4D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7BC1906-1BFD-442A-848C-D7FC7523FC12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8BFF057-16B9-45F2-A3AD-14235C411AD0}"/>
                </a:ext>
              </a:extLst>
            </p:cNvPr>
            <p:cNvGrpSpPr/>
            <p:nvPr/>
          </p:nvGrpSpPr>
          <p:grpSpPr>
            <a:xfrm>
              <a:off x="8912387" y="6155763"/>
              <a:ext cx="2694917" cy="394450"/>
              <a:chOff x="3543300" y="4170116"/>
              <a:chExt cx="4905375" cy="394450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544814F-5366-42C4-A1C3-1B7E87C095C6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13C88CBA-55F4-490E-810B-A3AC3328B5AB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2C53380-C87E-4831-944E-BCA6D5BF29D5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96288516-8C41-4ED2-8CA1-EC19A615B575}"/>
                </a:ext>
              </a:extLst>
            </p:cNvPr>
            <p:cNvGrpSpPr/>
            <p:nvPr/>
          </p:nvGrpSpPr>
          <p:grpSpPr>
            <a:xfrm>
              <a:off x="5813659" y="6157048"/>
              <a:ext cx="2694917" cy="394450"/>
              <a:chOff x="3543300" y="4170116"/>
              <a:chExt cx="4905375" cy="394450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B25029B-3D55-4B29-844B-FD088034CA9E}"/>
                  </a:ext>
                </a:extLst>
              </p:cNvPr>
              <p:cNvSpPr/>
              <p:nvPr/>
            </p:nvSpPr>
            <p:spPr>
              <a:xfrm>
                <a:off x="3543300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93C4679-4728-49A4-B886-D3471F249870}"/>
                  </a:ext>
                </a:extLst>
              </p:cNvPr>
              <p:cNvSpPr/>
              <p:nvPr/>
            </p:nvSpPr>
            <p:spPr>
              <a:xfrm>
                <a:off x="5191125" y="4172685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A5B65A7-BD14-4FF6-8DA7-9CAEC0856C9F}"/>
                  </a:ext>
                </a:extLst>
              </p:cNvPr>
              <p:cNvSpPr/>
              <p:nvPr/>
            </p:nvSpPr>
            <p:spPr>
              <a:xfrm>
                <a:off x="6838950" y="4170116"/>
                <a:ext cx="1609725" cy="3918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6CB19BC-1D4C-4ECA-B3E2-D6B8909FECD5}"/>
                </a:ext>
              </a:extLst>
            </p:cNvPr>
            <p:cNvSpPr/>
            <p:nvPr/>
          </p:nvSpPr>
          <p:spPr>
            <a:xfrm>
              <a:off x="5079882" y="4039879"/>
              <a:ext cx="6934317" cy="1278710"/>
            </a:xfrm>
            <a:prstGeom prst="rect">
              <a:avLst/>
            </a:prstGeom>
            <a:noFill/>
            <a:ln w="19050">
              <a:solidFill>
                <a:srgbClr val="E188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40A8E21-13E8-4F1A-96B3-8221B71ECB98}"/>
                </a:ext>
              </a:extLst>
            </p:cNvPr>
            <p:cNvSpPr/>
            <p:nvPr/>
          </p:nvSpPr>
          <p:spPr>
            <a:xfrm>
              <a:off x="5079882" y="5350339"/>
              <a:ext cx="6934317" cy="127871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97">
              <a:extLst>
                <a:ext uri="{FF2B5EF4-FFF2-40B4-BE49-F238E27FC236}">
                  <a16:creationId xmlns:a16="http://schemas.microsoft.com/office/drawing/2014/main" id="{67D74B28-7A0D-4C3A-B265-A4932566E36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162276" y="4487377"/>
              <a:ext cx="412125" cy="514485"/>
              <a:chOff x="4239271" y="4596799"/>
              <a:chExt cx="1431482" cy="1866627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CDD126E0-2927-41A7-9A9F-203BE10B5A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17" name="Flowchart: Stored Data 216">
                  <a:extLst>
                    <a:ext uri="{FF2B5EF4-FFF2-40B4-BE49-F238E27FC236}">
                      <a16:creationId xmlns:a16="http://schemas.microsoft.com/office/drawing/2014/main" id="{F2AC5C73-C072-48DE-B6E5-80D4D55793E9}"/>
                    </a:ext>
                  </a:extLst>
                </p:cNvPr>
                <p:cNvSpPr/>
                <p:nvPr/>
              </p:nvSpPr>
              <p:spPr>
                <a:xfrm rot="11106135" flipH="1">
                  <a:off x="2006250" y="3149929"/>
                  <a:ext cx="148979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8" name="Flowchart: Stored Data 217">
                  <a:extLst>
                    <a:ext uri="{FF2B5EF4-FFF2-40B4-BE49-F238E27FC236}">
                      <a16:creationId xmlns:a16="http://schemas.microsoft.com/office/drawing/2014/main" id="{2EF5DA17-A6AD-4427-A032-F8D0618ED7EF}"/>
                    </a:ext>
                  </a:extLst>
                </p:cNvPr>
                <p:cNvSpPr/>
                <p:nvPr/>
              </p:nvSpPr>
              <p:spPr>
                <a:xfrm rot="11106135">
                  <a:off x="2966919" y="3177877"/>
                  <a:ext cx="169532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9" name="Flowchart: Stored Data 218">
                  <a:extLst>
                    <a:ext uri="{FF2B5EF4-FFF2-40B4-BE49-F238E27FC236}">
                      <a16:creationId xmlns:a16="http://schemas.microsoft.com/office/drawing/2014/main" id="{6E4C8564-92D1-4D3E-8659-465FBC6D1E92}"/>
                    </a:ext>
                  </a:extLst>
                </p:cNvPr>
                <p:cNvSpPr/>
                <p:nvPr/>
              </p:nvSpPr>
              <p:spPr>
                <a:xfrm rot="12403155">
                  <a:off x="2797391" y="3474098"/>
                  <a:ext cx="287687" cy="40800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0" name="Flowchart: Stored Data 219">
                  <a:extLst>
                    <a:ext uri="{FF2B5EF4-FFF2-40B4-BE49-F238E27FC236}">
                      <a16:creationId xmlns:a16="http://schemas.microsoft.com/office/drawing/2014/main" id="{7BF9F82F-336A-4324-991B-33E803302D04}"/>
                    </a:ext>
                  </a:extLst>
                </p:cNvPr>
                <p:cNvSpPr/>
                <p:nvPr/>
              </p:nvSpPr>
              <p:spPr>
                <a:xfrm rot="20416186">
                  <a:off x="2006250" y="3462920"/>
                  <a:ext cx="287687" cy="435952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5A04312F-C08A-40D5-9A71-4B49A4DE5237}"/>
                    </a:ext>
                  </a:extLst>
                </p:cNvPr>
                <p:cNvSpPr/>
                <p:nvPr/>
              </p:nvSpPr>
              <p:spPr>
                <a:xfrm>
                  <a:off x="2093582" y="3569115"/>
                  <a:ext cx="873337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4998A865-B0BC-4DFE-8692-12614C8B9A68}"/>
                    </a:ext>
                  </a:extLst>
                </p:cNvPr>
                <p:cNvSpPr/>
                <p:nvPr/>
              </p:nvSpPr>
              <p:spPr>
                <a:xfrm>
                  <a:off x="2293938" y="3502046"/>
                  <a:ext cx="472629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23" name="Picture 2">
                  <a:extLst>
                    <a:ext uri="{FF2B5EF4-FFF2-40B4-BE49-F238E27FC236}">
                      <a16:creationId xmlns:a16="http://schemas.microsoft.com/office/drawing/2014/main" id="{6580136A-EEA2-4C77-82E3-7C9B67B2D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4" name="Picture 3">
                  <a:extLst>
                    <a:ext uri="{FF2B5EF4-FFF2-40B4-BE49-F238E27FC236}">
                      <a16:creationId xmlns:a16="http://schemas.microsoft.com/office/drawing/2014/main" id="{1C7B6E03-6579-4416-9BB8-E3D3EAD23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5905227-78B6-4574-8D07-4031711C7F78}"/>
                  </a:ext>
                </a:extLst>
              </p:cNvPr>
              <p:cNvSpPr/>
              <p:nvPr/>
            </p:nvSpPr>
            <p:spPr>
              <a:xfrm rot="5400000">
                <a:off x="5186579" y="5506179"/>
                <a:ext cx="348943" cy="35662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</a:endParaRPr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BEFAD166-F46E-4F4D-ACC6-ACAC81A13F13}"/>
                  </a:ext>
                </a:extLst>
              </p:cNvPr>
              <p:cNvSpPr/>
              <p:nvPr/>
            </p:nvSpPr>
            <p:spPr>
              <a:xfrm>
                <a:off x="4975468" y="5464088"/>
                <a:ext cx="187694" cy="456801"/>
              </a:xfrm>
              <a:prstGeom prst="mo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7" name="Group 297">
              <a:extLst>
                <a:ext uri="{FF2B5EF4-FFF2-40B4-BE49-F238E27FC236}">
                  <a16:creationId xmlns:a16="http://schemas.microsoft.com/office/drawing/2014/main" id="{CF1517E8-9C69-4D7D-BAA1-FB7DD6DBEDA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145599" y="5732451"/>
              <a:ext cx="412125" cy="514485"/>
              <a:chOff x="4239271" y="4596799"/>
              <a:chExt cx="1431482" cy="1866627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0C19739C-7961-4D19-9542-E806FDEE22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31" name="Flowchart: Stored Data 230">
                  <a:extLst>
                    <a:ext uri="{FF2B5EF4-FFF2-40B4-BE49-F238E27FC236}">
                      <a16:creationId xmlns:a16="http://schemas.microsoft.com/office/drawing/2014/main" id="{14DF31F2-0316-4E45-9FBF-386B4E4B2124}"/>
                    </a:ext>
                  </a:extLst>
                </p:cNvPr>
                <p:cNvSpPr/>
                <p:nvPr/>
              </p:nvSpPr>
              <p:spPr>
                <a:xfrm rot="11106135" flipH="1">
                  <a:off x="2006250" y="3149929"/>
                  <a:ext cx="148979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Flowchart: Stored Data 231">
                  <a:extLst>
                    <a:ext uri="{FF2B5EF4-FFF2-40B4-BE49-F238E27FC236}">
                      <a16:creationId xmlns:a16="http://schemas.microsoft.com/office/drawing/2014/main" id="{D6E0B977-3E28-4E8C-8EE9-637DF45819D5}"/>
                    </a:ext>
                  </a:extLst>
                </p:cNvPr>
                <p:cNvSpPr/>
                <p:nvPr/>
              </p:nvSpPr>
              <p:spPr>
                <a:xfrm rot="11106135">
                  <a:off x="2966919" y="3177877"/>
                  <a:ext cx="169532" cy="402417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Flowchart: Stored Data 232">
                  <a:extLst>
                    <a:ext uri="{FF2B5EF4-FFF2-40B4-BE49-F238E27FC236}">
                      <a16:creationId xmlns:a16="http://schemas.microsoft.com/office/drawing/2014/main" id="{B96C1C43-39FE-4DA7-8B51-69C7683A91C9}"/>
                    </a:ext>
                  </a:extLst>
                </p:cNvPr>
                <p:cNvSpPr/>
                <p:nvPr/>
              </p:nvSpPr>
              <p:spPr>
                <a:xfrm rot="12403155">
                  <a:off x="2797391" y="3474098"/>
                  <a:ext cx="287687" cy="40800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Flowchart: Stored Data 233">
                  <a:extLst>
                    <a:ext uri="{FF2B5EF4-FFF2-40B4-BE49-F238E27FC236}">
                      <a16:creationId xmlns:a16="http://schemas.microsoft.com/office/drawing/2014/main" id="{C3367188-ADAC-47EB-844E-77CBFF96B57F}"/>
                    </a:ext>
                  </a:extLst>
                </p:cNvPr>
                <p:cNvSpPr/>
                <p:nvPr/>
              </p:nvSpPr>
              <p:spPr>
                <a:xfrm rot="20416186">
                  <a:off x="2006250" y="3462920"/>
                  <a:ext cx="287687" cy="435952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2B30A909-81E6-4F4C-99A3-66FB2D7EA8A3}"/>
                    </a:ext>
                  </a:extLst>
                </p:cNvPr>
                <p:cNvSpPr/>
                <p:nvPr/>
              </p:nvSpPr>
              <p:spPr>
                <a:xfrm>
                  <a:off x="2093582" y="3569115"/>
                  <a:ext cx="873337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DB306D9-6811-4834-8D0C-9AF00FC90A59}"/>
                    </a:ext>
                  </a:extLst>
                </p:cNvPr>
                <p:cNvSpPr/>
                <p:nvPr/>
              </p:nvSpPr>
              <p:spPr>
                <a:xfrm>
                  <a:off x="2293938" y="3502046"/>
                  <a:ext cx="472629" cy="47507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ja-JP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37" name="Picture 2">
                  <a:extLst>
                    <a:ext uri="{FF2B5EF4-FFF2-40B4-BE49-F238E27FC236}">
                      <a16:creationId xmlns:a16="http://schemas.microsoft.com/office/drawing/2014/main" id="{2F77E9C0-1BAC-4E44-A602-A889B3396E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38" name="Picture 3">
                  <a:extLst>
                    <a:ext uri="{FF2B5EF4-FFF2-40B4-BE49-F238E27FC236}">
                      <a16:creationId xmlns:a16="http://schemas.microsoft.com/office/drawing/2014/main" id="{806774A0-1A18-4F08-8D8A-F622C0E05F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30494EC-F56B-4E2F-B153-E0E0C676F0FE}"/>
                  </a:ext>
                </a:extLst>
              </p:cNvPr>
              <p:cNvSpPr/>
              <p:nvPr/>
            </p:nvSpPr>
            <p:spPr>
              <a:xfrm rot="5400000">
                <a:off x="5186579" y="5506179"/>
                <a:ext cx="348943" cy="35662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Moon 229">
                <a:extLst>
                  <a:ext uri="{FF2B5EF4-FFF2-40B4-BE49-F238E27FC236}">
                    <a16:creationId xmlns:a16="http://schemas.microsoft.com/office/drawing/2014/main" id="{C1CE5476-3FDF-44FD-A3CF-076E3C4E7E02}"/>
                  </a:ext>
                </a:extLst>
              </p:cNvPr>
              <p:cNvSpPr/>
              <p:nvPr/>
            </p:nvSpPr>
            <p:spPr>
              <a:xfrm>
                <a:off x="4975468" y="5464088"/>
                <a:ext cx="187694" cy="456801"/>
              </a:xfrm>
              <a:prstGeom prst="mo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76185DA-16FA-4B82-9D6C-A3C72A4480A5}"/>
                </a:ext>
              </a:extLst>
            </p:cNvPr>
            <p:cNvSpPr/>
            <p:nvPr/>
          </p:nvSpPr>
          <p:spPr>
            <a:xfrm>
              <a:off x="5079937" y="4933536"/>
              <a:ext cx="635782" cy="2308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PIC 01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0446BA9-1937-419D-816F-55D6D01A340E}"/>
                </a:ext>
              </a:extLst>
            </p:cNvPr>
            <p:cNvSpPr/>
            <p:nvPr/>
          </p:nvSpPr>
          <p:spPr>
            <a:xfrm>
              <a:off x="5097233" y="6181044"/>
              <a:ext cx="635782" cy="2308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PIC 02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95EA9C9-C62D-4965-8EFE-667C13B949D2}"/>
                </a:ext>
              </a:extLst>
            </p:cNvPr>
            <p:cNvSpPr/>
            <p:nvPr/>
          </p:nvSpPr>
          <p:spPr>
            <a:xfrm rot="5400000">
              <a:off x="11221952" y="4511644"/>
              <a:ext cx="1252599" cy="3257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Zone 1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8BD81438-76B3-449A-9883-21F777F17B37}"/>
                </a:ext>
              </a:extLst>
            </p:cNvPr>
            <p:cNvSpPr/>
            <p:nvPr/>
          </p:nvSpPr>
          <p:spPr>
            <a:xfrm rot="5400000">
              <a:off x="11221951" y="5823739"/>
              <a:ext cx="1252599" cy="325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Zone 2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BF8D7E8-827F-46C9-8845-AC4C3CB3617C}"/>
                </a:ext>
              </a:extLst>
            </p:cNvPr>
            <p:cNvSpPr/>
            <p:nvPr/>
          </p:nvSpPr>
          <p:spPr>
            <a:xfrm>
              <a:off x="5949662" y="4046918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A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500pcs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394302B-AC5F-480B-A72A-DC6CAA3EA6C9}"/>
                </a:ext>
              </a:extLst>
            </p:cNvPr>
            <p:cNvSpPr/>
            <p:nvPr/>
          </p:nvSpPr>
          <p:spPr>
            <a:xfrm>
              <a:off x="5936888" y="4829365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A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500pcs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7F86B6B-D3FD-4ECF-A102-9C2878AA0692}"/>
                </a:ext>
              </a:extLst>
            </p:cNvPr>
            <p:cNvSpPr/>
            <p:nvPr/>
          </p:nvSpPr>
          <p:spPr>
            <a:xfrm>
              <a:off x="5954806" y="5325565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D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300pcs</a:t>
              </a:r>
            </a:p>
          </p:txBody>
        </p:sp>
        <p:grpSp>
          <p:nvGrpSpPr>
            <p:cNvPr id="246" name="Group 455">
              <a:extLst>
                <a:ext uri="{FF2B5EF4-FFF2-40B4-BE49-F238E27FC236}">
                  <a16:creationId xmlns:a16="http://schemas.microsoft.com/office/drawing/2014/main" id="{18400094-D325-414C-9F42-EA151CFF00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7364" y="5201753"/>
              <a:ext cx="516915" cy="319548"/>
              <a:chOff x="2256" y="1584"/>
              <a:chExt cx="384" cy="424"/>
            </a:xfrm>
          </p:grpSpPr>
          <p:grpSp>
            <p:nvGrpSpPr>
              <p:cNvPr id="247" name="Group 456">
                <a:extLst>
                  <a:ext uri="{FF2B5EF4-FFF2-40B4-BE49-F238E27FC236}">
                    <a16:creationId xmlns:a16="http://schemas.microsoft.com/office/drawing/2014/main" id="{3BB92C42-7DDD-44D2-8B56-99AEA29DFF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6" y="1584"/>
                <a:ext cx="384" cy="424"/>
                <a:chOff x="2208" y="1632"/>
                <a:chExt cx="384" cy="424"/>
              </a:xfrm>
            </p:grpSpPr>
            <p:sp>
              <p:nvSpPr>
                <p:cNvPr id="259" name="AutoShape 457">
                  <a:extLst>
                    <a:ext uri="{FF2B5EF4-FFF2-40B4-BE49-F238E27FC236}">
                      <a16:creationId xmlns:a16="http://schemas.microsoft.com/office/drawing/2014/main" id="{7F614D48-F4EB-4D37-88CE-15FA4C514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632"/>
                  <a:ext cx="384" cy="384"/>
                </a:xfrm>
                <a:prstGeom prst="cube">
                  <a:avLst>
                    <a:gd name="adj" fmla="val 4487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60" name="Freeform 458">
                  <a:extLst>
                    <a:ext uri="{FF2B5EF4-FFF2-40B4-BE49-F238E27FC236}">
                      <a16:creationId xmlns:a16="http://schemas.microsoft.com/office/drawing/2014/main" id="{AFADF347-2F1A-4CBC-B4F3-D8EC041D7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2" y="1892"/>
                  <a:ext cx="128" cy="164"/>
                </a:xfrm>
                <a:custGeom>
                  <a:avLst/>
                  <a:gdLst>
                    <a:gd name="T0" fmla="*/ 1 w 528"/>
                    <a:gd name="T1" fmla="*/ 0 h 432"/>
                    <a:gd name="T2" fmla="*/ 8 w 528"/>
                    <a:gd name="T3" fmla="*/ 0 h 432"/>
                    <a:gd name="T4" fmla="*/ 7 w 528"/>
                    <a:gd name="T5" fmla="*/ 5 h 432"/>
                    <a:gd name="T6" fmla="*/ 7 w 528"/>
                    <a:gd name="T7" fmla="*/ 11 h 432"/>
                    <a:gd name="T8" fmla="*/ 7 w 528"/>
                    <a:gd name="T9" fmla="*/ 21 h 432"/>
                    <a:gd name="T10" fmla="*/ 7 w 528"/>
                    <a:gd name="T11" fmla="*/ 24 h 432"/>
                    <a:gd name="T12" fmla="*/ 0 w 528"/>
                    <a:gd name="T13" fmla="*/ 24 h 432"/>
                    <a:gd name="T14" fmla="*/ 0 w 528"/>
                    <a:gd name="T15" fmla="*/ 19 h 432"/>
                    <a:gd name="T16" fmla="*/ 0 w 528"/>
                    <a:gd name="T17" fmla="*/ 11 h 432"/>
                    <a:gd name="T18" fmla="*/ 1 w 528"/>
                    <a:gd name="T19" fmla="*/ 5 h 432"/>
                    <a:gd name="T20" fmla="*/ 1 w 528"/>
                    <a:gd name="T21" fmla="*/ 0 h 4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8" h="432">
                      <a:moveTo>
                        <a:pt x="96" y="0"/>
                      </a:moveTo>
                      <a:lnTo>
                        <a:pt x="528" y="0"/>
                      </a:lnTo>
                      <a:lnTo>
                        <a:pt x="480" y="96"/>
                      </a:lnTo>
                      <a:lnTo>
                        <a:pt x="480" y="192"/>
                      </a:lnTo>
                      <a:lnTo>
                        <a:pt x="480" y="384"/>
                      </a:lnTo>
                      <a:lnTo>
                        <a:pt x="480" y="432"/>
                      </a:lnTo>
                      <a:lnTo>
                        <a:pt x="0" y="432"/>
                      </a:lnTo>
                      <a:lnTo>
                        <a:pt x="0" y="336"/>
                      </a:lnTo>
                      <a:lnTo>
                        <a:pt x="0" y="192"/>
                      </a:lnTo>
                      <a:lnTo>
                        <a:pt x="48" y="96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8" name="Rectangle 459">
                <a:extLst>
                  <a:ext uri="{FF2B5EF4-FFF2-40B4-BE49-F238E27FC236}">
                    <a16:creationId xmlns:a16="http://schemas.microsoft.com/office/drawing/2014/main" id="{C339C696-F32E-4BF9-9B0D-A035E76AC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7" y="1776"/>
                <a:ext cx="45" cy="82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9" name="Line 460">
                <a:extLst>
                  <a:ext uri="{FF2B5EF4-FFF2-40B4-BE49-F238E27FC236}">
                    <a16:creationId xmlns:a16="http://schemas.microsoft.com/office/drawing/2014/main" id="{0675E4D8-0C9D-49BB-80F4-C3498D0682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6" y="1776"/>
                <a:ext cx="1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Line 461">
                <a:extLst>
                  <a:ext uri="{FF2B5EF4-FFF2-40B4-BE49-F238E27FC236}">
                    <a16:creationId xmlns:a16="http://schemas.microsoft.com/office/drawing/2014/main" id="{8C4DA91D-96D5-4C62-AD09-48D980A8B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6" y="1790"/>
                <a:ext cx="1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Line 462">
                <a:extLst>
                  <a:ext uri="{FF2B5EF4-FFF2-40B4-BE49-F238E27FC236}">
                    <a16:creationId xmlns:a16="http://schemas.microsoft.com/office/drawing/2014/main" id="{1F46B0BD-D691-48A8-A63C-6522D1A24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6" y="1803"/>
                <a:ext cx="1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Line 463">
                <a:extLst>
                  <a:ext uri="{FF2B5EF4-FFF2-40B4-BE49-F238E27FC236}">
                    <a16:creationId xmlns:a16="http://schemas.microsoft.com/office/drawing/2014/main" id="{1B8E8E36-D80C-440F-8261-CCA0B9D7F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6" y="1817"/>
                <a:ext cx="1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Line 464">
                <a:extLst>
                  <a:ext uri="{FF2B5EF4-FFF2-40B4-BE49-F238E27FC236}">
                    <a16:creationId xmlns:a16="http://schemas.microsoft.com/office/drawing/2014/main" id="{9FD01F2A-6799-48BF-B45B-6AE04C78D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9" y="1797"/>
                <a:ext cx="2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Line 465">
                <a:extLst>
                  <a:ext uri="{FF2B5EF4-FFF2-40B4-BE49-F238E27FC236}">
                    <a16:creationId xmlns:a16="http://schemas.microsoft.com/office/drawing/2014/main" id="{DC849639-953A-4C51-AD32-464326CA4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9" y="1810"/>
                <a:ext cx="2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Line 466">
                <a:extLst>
                  <a:ext uri="{FF2B5EF4-FFF2-40B4-BE49-F238E27FC236}">
                    <a16:creationId xmlns:a16="http://schemas.microsoft.com/office/drawing/2014/main" id="{4FCD53B8-62A4-4AC6-BCF1-E06E52F62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9" y="1825"/>
                <a:ext cx="2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Line 467">
                <a:extLst>
                  <a:ext uri="{FF2B5EF4-FFF2-40B4-BE49-F238E27FC236}">
                    <a16:creationId xmlns:a16="http://schemas.microsoft.com/office/drawing/2014/main" id="{64DB0D05-25E3-47C6-BA51-7B7BFD4B4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1920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Line 468">
                <a:extLst>
                  <a:ext uri="{FF2B5EF4-FFF2-40B4-BE49-F238E27FC236}">
                    <a16:creationId xmlns:a16="http://schemas.microsoft.com/office/drawing/2014/main" id="{565BE60A-33C1-4D55-902F-D6EE45875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1944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Line 469">
                <a:extLst>
                  <a:ext uri="{FF2B5EF4-FFF2-40B4-BE49-F238E27FC236}">
                    <a16:creationId xmlns:a16="http://schemas.microsoft.com/office/drawing/2014/main" id="{8F84568B-E147-4396-9DF7-8D66BDE05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1968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261" name="Object 2">
              <a:extLst>
                <a:ext uri="{FF2B5EF4-FFF2-40B4-BE49-F238E27FC236}">
                  <a16:creationId xmlns:a16="http://schemas.microsoft.com/office/drawing/2014/main" id="{BA71377B-154A-42C1-99BA-16E2A8A7F8B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02169361"/>
                </p:ext>
              </p:extLst>
            </p:nvPr>
          </p:nvGraphicFramePr>
          <p:xfrm>
            <a:off x="1589971" y="5037219"/>
            <a:ext cx="697461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1" name="ｸﾘｯﾌﾟｱｰﾄ" r:id="rId6" imgW="3659294" imgH="2886657" progId="MS_ClipArt_Gallery.2">
                    <p:embed/>
                  </p:oleObj>
                </mc:Choice>
                <mc:Fallback>
                  <p:oleObj name="ｸﾘｯﾌﾟｱｰﾄ" r:id="rId6" imgW="3659294" imgH="2886657" progId="MS_ClipArt_Gallery.2">
                    <p:embed/>
                    <p:pic>
                      <p:nvPicPr>
                        <p:cNvPr id="261" name="Object 2">
                          <a:extLst>
                            <a:ext uri="{FF2B5EF4-FFF2-40B4-BE49-F238E27FC236}">
                              <a16:creationId xmlns:a16="http://schemas.microsoft.com/office/drawing/2014/main" id="{BA71377B-154A-42C1-99BA-16E2A8A7F8B1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9971" y="5037219"/>
                          <a:ext cx="697461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C1DD4A0-7196-4A75-8EB2-AACBD12F2E6C}"/>
                </a:ext>
              </a:extLst>
            </p:cNvPr>
            <p:cNvGrpSpPr/>
            <p:nvPr/>
          </p:nvGrpSpPr>
          <p:grpSpPr>
            <a:xfrm>
              <a:off x="678769" y="3948778"/>
              <a:ext cx="701142" cy="597658"/>
              <a:chOff x="8040480" y="3036464"/>
              <a:chExt cx="489599" cy="499007"/>
            </a:xfrm>
          </p:grpSpPr>
          <p:sp>
            <p:nvSpPr>
              <p:cNvPr id="263" name="円柱 10">
                <a:extLst>
                  <a:ext uri="{FF2B5EF4-FFF2-40B4-BE49-F238E27FC236}">
                    <a16:creationId xmlns:a16="http://schemas.microsoft.com/office/drawing/2014/main" id="{93EB3AE5-2590-4337-A8B4-D4B92CF2D8E5}"/>
                  </a:ext>
                </a:extLst>
              </p:cNvPr>
              <p:cNvSpPr/>
              <p:nvPr/>
            </p:nvSpPr>
            <p:spPr bwMode="auto">
              <a:xfrm>
                <a:off x="8040480" y="3036464"/>
                <a:ext cx="489599" cy="499007"/>
              </a:xfrm>
              <a:prstGeom prst="can">
                <a:avLst/>
              </a:prstGeom>
              <a:solidFill>
                <a:srgbClr val="4889D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ja-JP" sz="1000" b="1" i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C8E766AE-4085-4455-84DC-D15A79373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48638" y="3237035"/>
                <a:ext cx="463971" cy="189774"/>
              </a:xfrm>
              <a:prstGeom prst="rect">
                <a:avLst/>
              </a:prstGeom>
              <a:solidFill>
                <a:srgbClr val="4889D8"/>
              </a:solidFill>
            </p:spPr>
          </p:pic>
        </p:grpSp>
        <p:cxnSp>
          <p:nvCxnSpPr>
            <p:cNvPr id="266" name="Connector: Elbow 265">
              <a:extLst>
                <a:ext uri="{FF2B5EF4-FFF2-40B4-BE49-F238E27FC236}">
                  <a16:creationId xmlns:a16="http://schemas.microsoft.com/office/drawing/2014/main" id="{1DF59AF8-E133-42A0-81A4-F81BE1293A7E}"/>
                </a:ext>
              </a:extLst>
            </p:cNvPr>
            <p:cNvCxnSpPr>
              <a:stCxn id="263" idx="3"/>
              <a:endCxn id="261" idx="1"/>
            </p:cNvCxnSpPr>
            <p:nvPr/>
          </p:nvCxnSpPr>
          <p:spPr>
            <a:xfrm rot="16200000" flipH="1">
              <a:off x="945995" y="4629780"/>
              <a:ext cx="727320" cy="560631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40DE651-5F45-4F6A-9C39-C58EFB6385AF}"/>
                </a:ext>
              </a:extLst>
            </p:cNvPr>
            <p:cNvSpPr/>
            <p:nvPr/>
          </p:nvSpPr>
          <p:spPr>
            <a:xfrm>
              <a:off x="1876921" y="5630820"/>
              <a:ext cx="1519857" cy="293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Part card Printer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Paper size: A7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567D6DA8-BDF2-47B8-BEDB-DA9BDAA34CA4}"/>
                </a:ext>
              </a:extLst>
            </p:cNvPr>
            <p:cNvSpPr/>
            <p:nvPr/>
          </p:nvSpPr>
          <p:spPr>
            <a:xfrm>
              <a:off x="994221" y="4660318"/>
              <a:ext cx="1797772" cy="293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Plan kitting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part A: 1300pcs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904CC2B-716D-463C-9B1E-D862A48D4BA0}"/>
                </a:ext>
              </a:extLst>
            </p:cNvPr>
            <p:cNvGrpSpPr/>
            <p:nvPr/>
          </p:nvGrpSpPr>
          <p:grpSpPr>
            <a:xfrm>
              <a:off x="2265872" y="4046938"/>
              <a:ext cx="873306" cy="533521"/>
              <a:chOff x="7169257" y="3887632"/>
              <a:chExt cx="371213" cy="166284"/>
            </a:xfrm>
          </p:grpSpPr>
          <p:sp>
            <p:nvSpPr>
              <p:cNvPr id="270" name="Flowchart: Magnetic Disk 269">
                <a:extLst>
                  <a:ext uri="{FF2B5EF4-FFF2-40B4-BE49-F238E27FC236}">
                    <a16:creationId xmlns:a16="http://schemas.microsoft.com/office/drawing/2014/main" id="{85747E95-87C9-4E53-970F-0918F772F0A9}"/>
                  </a:ext>
                </a:extLst>
              </p:cNvPr>
              <p:cNvSpPr/>
              <p:nvPr/>
            </p:nvSpPr>
            <p:spPr>
              <a:xfrm>
                <a:off x="7198850" y="3960998"/>
                <a:ext cx="283567" cy="92918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1" name="Flowchart: Magnetic Disk 270">
                <a:extLst>
                  <a:ext uri="{FF2B5EF4-FFF2-40B4-BE49-F238E27FC236}">
                    <a16:creationId xmlns:a16="http://schemas.microsoft.com/office/drawing/2014/main" id="{08D32857-1BD1-4915-B71F-04A4D022FE8E}"/>
                  </a:ext>
                </a:extLst>
              </p:cNvPr>
              <p:cNvSpPr/>
              <p:nvPr/>
            </p:nvSpPr>
            <p:spPr>
              <a:xfrm>
                <a:off x="7198850" y="3887632"/>
                <a:ext cx="283567" cy="92918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2" name="Rectangle 1">
                <a:extLst>
                  <a:ext uri="{FF2B5EF4-FFF2-40B4-BE49-F238E27FC236}">
                    <a16:creationId xmlns:a16="http://schemas.microsoft.com/office/drawing/2014/main" id="{01449B35-300A-45B8-8893-3E9A7877C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257" y="3920335"/>
                <a:ext cx="371213" cy="95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1800" b="1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FOSS</a:t>
                </a:r>
              </a:p>
            </p:txBody>
          </p:sp>
        </p:grpSp>
        <p:cxnSp>
          <p:nvCxnSpPr>
            <p:cNvPr id="274" name="Connector: Elbow 273">
              <a:extLst>
                <a:ext uri="{FF2B5EF4-FFF2-40B4-BE49-F238E27FC236}">
                  <a16:creationId xmlns:a16="http://schemas.microsoft.com/office/drawing/2014/main" id="{30687834-2F7A-4AFD-8665-774A4122004C}"/>
                </a:ext>
              </a:extLst>
            </p:cNvPr>
            <p:cNvCxnSpPr>
              <a:stCxn id="259" idx="5"/>
              <a:endCxn id="221" idx="4"/>
            </p:cNvCxnSpPr>
            <p:nvPr/>
          </p:nvCxnSpPr>
          <p:spPr>
            <a:xfrm flipV="1">
              <a:off x="2864279" y="4699445"/>
              <a:ext cx="2297997" cy="582082"/>
            </a:xfrm>
            <a:prstGeom prst="bentConnector3">
              <a:avLst>
                <a:gd name="adj1" fmla="val 214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FFBD6DED-2EB5-4D33-BE8F-32D5018E3CE8}"/>
                </a:ext>
              </a:extLst>
            </p:cNvPr>
            <p:cNvCxnSpPr>
              <a:stCxn id="270" idx="3"/>
              <a:endCxn id="259" idx="0"/>
            </p:cNvCxnSpPr>
            <p:nvPr/>
          </p:nvCxnSpPr>
          <p:spPr>
            <a:xfrm>
              <a:off x="2669048" y="4580459"/>
              <a:ext cx="1701" cy="62129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E097E127-BA49-42FF-9D89-56565B313E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5213" y="4302647"/>
              <a:ext cx="910979" cy="307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ctor: Elbow 282">
              <a:extLst>
                <a:ext uri="{FF2B5EF4-FFF2-40B4-BE49-F238E27FC236}">
                  <a16:creationId xmlns:a16="http://schemas.microsoft.com/office/drawing/2014/main" id="{483D6C31-472F-4EB5-9185-C590E8487AE0}"/>
                </a:ext>
              </a:extLst>
            </p:cNvPr>
            <p:cNvCxnSpPr>
              <a:cxnSpLocks/>
              <a:stCxn id="259" idx="5"/>
              <a:endCxn id="236" idx="4"/>
            </p:cNvCxnSpPr>
            <p:nvPr/>
          </p:nvCxnSpPr>
          <p:spPr>
            <a:xfrm>
              <a:off x="2864279" y="5281527"/>
              <a:ext cx="2302935" cy="662993"/>
            </a:xfrm>
            <a:prstGeom prst="bentConnector3">
              <a:avLst>
                <a:gd name="adj1" fmla="val 2141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33DDAADD-6D8D-49E1-9D6F-738EEF81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1109" y="3898484"/>
              <a:ext cx="1550008" cy="758502"/>
            </a:xfrm>
            <a:prstGeom prst="rect">
              <a:avLst/>
            </a:prstGeom>
          </p:spPr>
        </p:pic>
        <p:cxnSp>
          <p:nvCxnSpPr>
            <p:cNvPr id="288" name="Connector: Elbow 287">
              <a:extLst>
                <a:ext uri="{FF2B5EF4-FFF2-40B4-BE49-F238E27FC236}">
                  <a16:creationId xmlns:a16="http://schemas.microsoft.com/office/drawing/2014/main" id="{289C18F5-87B6-4C0E-9A17-690EBCBA7C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 flipV="1">
              <a:off x="5513445" y="5778332"/>
              <a:ext cx="742391" cy="16618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ctor: Elbow 293">
              <a:extLst>
                <a:ext uri="{FF2B5EF4-FFF2-40B4-BE49-F238E27FC236}">
                  <a16:creationId xmlns:a16="http://schemas.microsoft.com/office/drawing/2014/main" id="{00C6CE01-7B09-4703-91DC-4578C96F4AE0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 flipV="1">
              <a:off x="5470779" y="4507416"/>
              <a:ext cx="785057" cy="21215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FF19AD7E-A9FD-4A6D-A95E-F465092CD6F2}"/>
                </a:ext>
              </a:extLst>
            </p:cNvPr>
            <p:cNvCxnSpPr>
              <a:cxnSpLocks/>
              <a:endCxn id="183" idx="0"/>
            </p:cNvCxnSpPr>
            <p:nvPr/>
          </p:nvCxnSpPr>
          <p:spPr>
            <a:xfrm>
              <a:off x="5479763" y="4726045"/>
              <a:ext cx="776072" cy="1707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0632FA69-9BED-4ACE-92C5-ECFC70CEFDC5}"/>
                </a:ext>
              </a:extLst>
            </p:cNvPr>
            <p:cNvSpPr/>
            <p:nvPr/>
          </p:nvSpPr>
          <p:spPr>
            <a:xfrm>
              <a:off x="6214416" y="4584271"/>
              <a:ext cx="635782" cy="2308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FIFO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BE615CA9-B4C6-471D-9555-8DB8C89B0016}"/>
                </a:ext>
              </a:extLst>
            </p:cNvPr>
            <p:cNvSpPr/>
            <p:nvPr/>
          </p:nvSpPr>
          <p:spPr>
            <a:xfrm>
              <a:off x="3330842" y="5105790"/>
              <a:ext cx="1797772" cy="293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Part card indicate: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PIC (fix by zone location)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Qty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Time (FIFO based)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C149B1D-56B6-48E2-9616-ABEA278D3B80}"/>
                </a:ext>
              </a:extLst>
            </p:cNvPr>
            <p:cNvSpPr/>
            <p:nvPr/>
          </p:nvSpPr>
          <p:spPr>
            <a:xfrm>
              <a:off x="6818716" y="4048583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B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581FA77A-9F2C-4730-9B48-4A6064E35C97}"/>
                </a:ext>
              </a:extLst>
            </p:cNvPr>
            <p:cNvSpPr/>
            <p:nvPr/>
          </p:nvSpPr>
          <p:spPr>
            <a:xfrm>
              <a:off x="5949662" y="6100926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H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500pcs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CFC45F3-3B08-40D3-9D7C-33D80C4CCC4E}"/>
                </a:ext>
              </a:extLst>
            </p:cNvPr>
            <p:cNvSpPr/>
            <p:nvPr/>
          </p:nvSpPr>
          <p:spPr>
            <a:xfrm>
              <a:off x="6830190" y="4830864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E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1C156E3-C28E-4B05-B92F-A53BC9FAD954}"/>
                </a:ext>
              </a:extLst>
            </p:cNvPr>
            <p:cNvSpPr/>
            <p:nvPr/>
          </p:nvSpPr>
          <p:spPr>
            <a:xfrm>
              <a:off x="7725413" y="4043548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C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5CA4291-FC5D-40AE-B304-35DC52271D1C}"/>
                </a:ext>
              </a:extLst>
            </p:cNvPr>
            <p:cNvSpPr/>
            <p:nvPr/>
          </p:nvSpPr>
          <p:spPr>
            <a:xfrm>
              <a:off x="7736887" y="4825829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F</a:t>
              </a:r>
            </a:p>
          </p:txBody>
        </p:sp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C1BBB494-3E1A-4AE3-B113-54627AE6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1670" y="5984877"/>
              <a:ext cx="1581471" cy="830063"/>
            </a:xfrm>
            <a:prstGeom prst="rect">
              <a:avLst/>
            </a:prstGeom>
          </p:spPr>
        </p:pic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4EB5638-8A26-4EA4-8E1F-C331A4807B9F}"/>
                </a:ext>
              </a:extLst>
            </p:cNvPr>
            <p:cNvSpPr/>
            <p:nvPr/>
          </p:nvSpPr>
          <p:spPr>
            <a:xfrm>
              <a:off x="6818716" y="5227129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G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05C5198-29F8-4EDB-8C8F-10ACDEA6D276}"/>
                </a:ext>
              </a:extLst>
            </p:cNvPr>
            <p:cNvSpPr/>
            <p:nvPr/>
          </p:nvSpPr>
          <p:spPr>
            <a:xfrm>
              <a:off x="6830190" y="6009410"/>
              <a:ext cx="859116" cy="522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Part I</a:t>
              </a: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158014D-E95E-4F19-81BA-ADDFEFF232DC}"/>
              </a:ext>
            </a:extLst>
          </p:cNvPr>
          <p:cNvSpPr/>
          <p:nvPr/>
        </p:nvSpPr>
        <p:spPr>
          <a:xfrm>
            <a:off x="125063" y="6434035"/>
            <a:ext cx="1294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=&gt;Each PIC kitting will control 1 zone at free location, Part card Printer paper size: A7 (reduce time cut &amp; separate )</a:t>
            </a:r>
          </a:p>
          <a:p>
            <a:endParaRPr lang="en-US" sz="1600" b="1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4CFABE-DB74-44DC-8D6B-5AFE738D5229}"/>
              </a:ext>
            </a:extLst>
          </p:cNvPr>
          <p:cNvSpPr/>
          <p:nvPr/>
        </p:nvSpPr>
        <p:spPr>
          <a:xfrm>
            <a:off x="-95250" y="3367385"/>
            <a:ext cx="12287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=&gt; We choose materials apply free location and make ground rule for put material on rack , how to do system understand location blank or full </a:t>
            </a:r>
          </a:p>
        </p:txBody>
      </p:sp>
    </p:spTree>
    <p:extLst>
      <p:ext uri="{BB962C8B-B14F-4D97-AF65-F5344CB8AC3E}">
        <p14:creationId xmlns:p14="http://schemas.microsoft.com/office/powerpoint/2010/main" val="151343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E0621AB-3FAD-4CC2-9C39-AC3282FF9F9D}"/>
              </a:ext>
            </a:extLst>
          </p:cNvPr>
          <p:cNvSpPr/>
          <p:nvPr/>
        </p:nvSpPr>
        <p:spPr>
          <a:xfrm>
            <a:off x="3457167" y="1533030"/>
            <a:ext cx="1303064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95DF1-C18F-48D2-8FF6-406ED8DA1989}"/>
              </a:ext>
            </a:extLst>
          </p:cNvPr>
          <p:cNvSpPr/>
          <p:nvPr/>
        </p:nvSpPr>
        <p:spPr>
          <a:xfrm>
            <a:off x="4802223" y="1533030"/>
            <a:ext cx="2406617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94F4B-51B0-4A6E-AFE0-C983D8C887CD}"/>
              </a:ext>
            </a:extLst>
          </p:cNvPr>
          <p:cNvSpPr/>
          <p:nvPr/>
        </p:nvSpPr>
        <p:spPr>
          <a:xfrm>
            <a:off x="1460072" y="1536398"/>
            <a:ext cx="1975648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8B0EC7-1F27-4574-BFE6-DE60C2ACCFF0}"/>
              </a:ext>
            </a:extLst>
          </p:cNvPr>
          <p:cNvSpPr/>
          <p:nvPr/>
        </p:nvSpPr>
        <p:spPr>
          <a:xfrm>
            <a:off x="9899244" y="1526873"/>
            <a:ext cx="1067986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2E4844-430A-400A-ABD1-80E2D36E6899}"/>
              </a:ext>
            </a:extLst>
          </p:cNvPr>
          <p:cNvSpPr/>
          <p:nvPr/>
        </p:nvSpPr>
        <p:spPr>
          <a:xfrm>
            <a:off x="8660913" y="1530501"/>
            <a:ext cx="1186513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766C901-A703-4D0D-AEAB-216276C3FC53}"/>
              </a:ext>
            </a:extLst>
          </p:cNvPr>
          <p:cNvSpPr/>
          <p:nvPr/>
        </p:nvSpPr>
        <p:spPr>
          <a:xfrm>
            <a:off x="7281802" y="1526873"/>
            <a:ext cx="1320251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E15747-D4BB-486D-9003-39318879F7F4}"/>
              </a:ext>
            </a:extLst>
          </p:cNvPr>
          <p:cNvSpPr/>
          <p:nvPr/>
        </p:nvSpPr>
        <p:spPr>
          <a:xfrm>
            <a:off x="11008852" y="1535191"/>
            <a:ext cx="1101066" cy="52677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1ED82-BF75-4610-823A-D0CF5471B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8736" y="3293077"/>
            <a:ext cx="666886" cy="774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442096-1E47-4D7A-AED3-9EF1D094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275" y="4216408"/>
            <a:ext cx="701978" cy="8909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52A994-A8C6-4F03-A52C-C7578D58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893" y="4209705"/>
            <a:ext cx="693742" cy="8766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9A2E1D-2BD3-49BF-B641-77B1FC3BB4E9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217036" y="2239968"/>
            <a:ext cx="9697269" cy="46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5AF47AF-E5FB-4B7B-96BE-F42EF45E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192" y="1511720"/>
            <a:ext cx="1070691" cy="31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5FDB3B-57AF-4B4E-8396-57B18D677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8193" y="1533715"/>
            <a:ext cx="1103135" cy="31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2EEBCB-1F98-423C-9506-EADE9793C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194" y="1519427"/>
            <a:ext cx="1147927" cy="311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C8DF3-E6D0-479E-A09C-05267293A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4235" y="1540295"/>
            <a:ext cx="1147927" cy="32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80C20F-21B0-46A2-8F6C-C00286E27B29}"/>
              </a:ext>
            </a:extLst>
          </p:cNvPr>
          <p:cNvGrpSpPr>
            <a:grpSpLocks/>
          </p:cNvGrpSpPr>
          <p:nvPr/>
        </p:nvGrpSpPr>
        <p:grpSpPr bwMode="auto">
          <a:xfrm>
            <a:off x="10094922" y="1965029"/>
            <a:ext cx="679078" cy="1011735"/>
            <a:chOff x="10288588" y="601665"/>
            <a:chExt cx="718014" cy="109132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7D4CB9-3FE4-40F2-8E7E-DB18C1851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8588" y="1381592"/>
              <a:ext cx="718014" cy="31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275D26-23E5-4D65-A622-54C979F5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446" y="601665"/>
              <a:ext cx="696299" cy="7883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E80933-C0E4-48BE-A3C5-4ACC817632D2}"/>
              </a:ext>
            </a:extLst>
          </p:cNvPr>
          <p:cNvGrpSpPr/>
          <p:nvPr/>
        </p:nvGrpSpPr>
        <p:grpSpPr>
          <a:xfrm>
            <a:off x="7528102" y="1965030"/>
            <a:ext cx="684947" cy="1011734"/>
            <a:chOff x="7123568" y="2631026"/>
            <a:chExt cx="730247" cy="1043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01B437E-C375-44C8-BA23-F60769A8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2637" y="2631026"/>
              <a:ext cx="712788" cy="73773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042C273-03C5-4234-A50D-813D7AD4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3568" y="3364453"/>
              <a:ext cx="730247" cy="31027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781383-12DC-4462-BC07-724BF3913813}"/>
              </a:ext>
            </a:extLst>
          </p:cNvPr>
          <p:cNvGrpSpPr/>
          <p:nvPr/>
        </p:nvGrpSpPr>
        <p:grpSpPr>
          <a:xfrm>
            <a:off x="11222065" y="1984735"/>
            <a:ext cx="698715" cy="984341"/>
            <a:chOff x="5448226" y="4589360"/>
            <a:chExt cx="821815" cy="129364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4BD7565-FE59-4B5F-A71F-1AFF67458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71322" y="4589360"/>
              <a:ext cx="798719" cy="91126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1FDC06D-FE15-4B9E-91E3-4750DEA0E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226" y="5479718"/>
              <a:ext cx="821815" cy="40328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C9FE1D9-7804-49AF-98C4-3B9353F0AD1F}"/>
              </a:ext>
            </a:extLst>
          </p:cNvPr>
          <p:cNvGrpSpPr/>
          <p:nvPr/>
        </p:nvGrpSpPr>
        <p:grpSpPr>
          <a:xfrm>
            <a:off x="6383747" y="3334059"/>
            <a:ext cx="777798" cy="926663"/>
            <a:chOff x="7927046" y="4502762"/>
            <a:chExt cx="839129" cy="138798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D71A8-FB52-4C3D-8C7A-A68F0F3E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0405" y="4502762"/>
              <a:ext cx="804503" cy="978973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0599B54-942F-4CC7-BAAD-291AF9BED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7046" y="5335474"/>
              <a:ext cx="839129" cy="555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8612C25-7D16-48F1-AD9A-54C620FF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824" y="3058368"/>
            <a:ext cx="1147927" cy="25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4C4969-BC87-40B4-9939-6390E761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204" y="3053781"/>
            <a:ext cx="1147927" cy="25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559EE3-7FDA-4320-BB92-0740A4663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280" y="1481766"/>
            <a:ext cx="1147927" cy="31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E525DBB-05DF-48D1-B0AC-97D2B12F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9507" y="1943710"/>
            <a:ext cx="665307" cy="92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51435B7-E72A-452D-BA99-0D8645647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646" y="1527134"/>
            <a:ext cx="1103135" cy="31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F21B319-93D6-4D0D-9EF0-E9C6F897F691}"/>
              </a:ext>
            </a:extLst>
          </p:cNvPr>
          <p:cNvGrpSpPr/>
          <p:nvPr/>
        </p:nvGrpSpPr>
        <p:grpSpPr>
          <a:xfrm>
            <a:off x="3728964" y="3307360"/>
            <a:ext cx="650515" cy="857635"/>
            <a:chOff x="6906529" y="4399971"/>
            <a:chExt cx="768714" cy="93584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1A0EA55-0A7F-4C2C-837F-BE2F01F3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6529" y="4399971"/>
              <a:ext cx="768714" cy="68696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B58EC99-D9C3-4543-8562-1E0A36EB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7072" y="5075658"/>
              <a:ext cx="767117" cy="260154"/>
            </a:xfrm>
            <a:prstGeom prst="rect">
              <a:avLst/>
            </a:prstGeom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C258750-B212-407E-9A43-F0648DDE7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699" y="5388103"/>
            <a:ext cx="2229178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Study logical system, investment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80971F-2B85-4FB6-9355-FE9B13BD0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672" y="5391678"/>
            <a:ext cx="1250253" cy="430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Add barcode for </a:t>
            </a:r>
          </a:p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all current vendor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1E42A1-BC6B-4EDA-8E29-9714A8FF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421" y="5377369"/>
            <a:ext cx="1617139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Building logical system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AB2D1B-D26A-4FB8-8D67-797D70AFA12F}"/>
              </a:ext>
            </a:extLst>
          </p:cNvPr>
          <p:cNvGrpSpPr/>
          <p:nvPr/>
        </p:nvGrpSpPr>
        <p:grpSpPr>
          <a:xfrm>
            <a:off x="8949776" y="1931392"/>
            <a:ext cx="641537" cy="980780"/>
            <a:chOff x="10680978" y="1256093"/>
            <a:chExt cx="701101" cy="10667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56DE92-DDCB-45CA-86C3-A782C013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0978" y="1256093"/>
              <a:ext cx="691872" cy="73298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858FC3-4445-4EA5-9DC4-309F689D3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0978" y="2019911"/>
              <a:ext cx="701101" cy="302917"/>
            </a:xfrm>
            <a:prstGeom prst="rect">
              <a:avLst/>
            </a:prstGeom>
          </p:spPr>
        </p:pic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97D9E8A-187A-4253-B105-87E6C7EC5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744" y="1518301"/>
            <a:ext cx="1147927" cy="311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vi-V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2C17E6-7C53-4FE5-9D71-129E1B2E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991" y="1958515"/>
            <a:ext cx="724383" cy="9127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A6C7F7C-C3B3-4EC1-823F-EB58E08D4966}"/>
              </a:ext>
            </a:extLst>
          </p:cNvPr>
          <p:cNvSpPr/>
          <p:nvPr/>
        </p:nvSpPr>
        <p:spPr>
          <a:xfrm>
            <a:off x="2267116" y="1798495"/>
            <a:ext cx="684948" cy="1431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Leader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C8595-F095-46B1-8F14-94D007A21C3E}"/>
              </a:ext>
            </a:extLst>
          </p:cNvPr>
          <p:cNvGrpSpPr/>
          <p:nvPr/>
        </p:nvGrpSpPr>
        <p:grpSpPr>
          <a:xfrm>
            <a:off x="1493873" y="1332501"/>
            <a:ext cx="723163" cy="1072256"/>
            <a:chOff x="334582" y="556289"/>
            <a:chExt cx="716514" cy="114915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15104B-4613-4D91-9F77-080D1FA2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110" y="556289"/>
              <a:ext cx="656514" cy="2016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buFontTx/>
                <a:buNone/>
                <a:defRPr/>
              </a:pPr>
              <a:r>
                <a:rPr lang="en-US" sz="67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Meiryo UI" panose="020B0604030504040204" pitchFamily="34" charset="-128"/>
                  <a:cs typeface="Times New Roman" panose="02020603050405020304" pitchFamily="18" charset="0"/>
                </a:rPr>
                <a:t>ADVISOR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537E48-D858-49E1-8405-5B54FEFA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82" y="1451735"/>
              <a:ext cx="716514" cy="25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図 3">
              <a:extLst>
                <a:ext uri="{FF2B5EF4-FFF2-40B4-BE49-F238E27FC236}">
                  <a16:creationId xmlns:a16="http://schemas.microsoft.com/office/drawing/2014/main" id="{17625304-AB58-45A8-872D-77E225C2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31" y="776612"/>
              <a:ext cx="638580" cy="662408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709F386-D130-4714-81FB-4050D671D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6" y="5665224"/>
            <a:ext cx="1617139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Building logical E-map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ECCF7A-ED92-4E5C-B5EE-2F672D16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427" y="5870548"/>
            <a:ext cx="1248548" cy="3786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Apply barcode for new vendor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B7E49F9-4341-42EC-A249-20671781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421" y="5964962"/>
            <a:ext cx="1617139" cy="3566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Combine sections  to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follow schedule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A6590F3-697D-4CE4-977E-F6202C7B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421" y="6358806"/>
            <a:ext cx="1617139" cy="3566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Combine sections  to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follow schedule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3A417F0-FBE3-4271-81A2-D14CF398D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7" y="5690709"/>
            <a:ext cx="2229178" cy="349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Give suggestions, solution , equipment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C059287-394E-4569-828F-2414A2AD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160" y="6072657"/>
            <a:ext cx="2229178" cy="2616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Develop all function on schedule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93165D-D6F0-473C-A6CE-7543E2EAA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208" y="5834018"/>
            <a:ext cx="994270" cy="374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-Issue &amp; paste barcode label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A7C482B-0D4F-44B9-918A-6F4B7F698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161" y="5399398"/>
            <a:ext cx="994270" cy="374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-PMD auto Back flush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546A970-ADFE-4FD2-847F-C7478A25F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1009" y="5399748"/>
            <a:ext cx="1039859" cy="6001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-Rainbow issue &amp; paste barcode label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E8B267-79A5-47C4-982B-6CF1BCB48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162" y="5399940"/>
            <a:ext cx="1055438" cy="7323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-All transection must  issue &amp; paste barcode label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277546-6F14-489F-B134-67DE19BB4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065" y="6169300"/>
            <a:ext cx="1055438" cy="5169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 auto Back flush (welding ,ultrasonic…)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08FD283-E71B-4F30-8C73-71FAE0F55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546" y="5398605"/>
            <a:ext cx="1249961" cy="5487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-All transection must  issue &amp; paste barcode label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43C9729-B0F8-40FF-A30C-1C8A8E6B3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751" y="5977414"/>
            <a:ext cx="1249961" cy="68966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-IQC scan auto transfer NG Sample, </a:t>
            </a:r>
            <a:r>
              <a:rPr lang="en-US" alt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rohs</a:t>
            </a:r>
            <a:r>
              <a:rPr lang="en-US" alt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alcohol test.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1DB57-6648-4EC8-A55B-B01F4F75EF95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14" t="-14752" r="8469" b="17854"/>
          <a:stretch/>
        </p:blipFill>
        <p:spPr>
          <a:xfrm>
            <a:off x="2327018" y="3005724"/>
            <a:ext cx="623506" cy="2543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DFC964F-0A7D-4B9F-A89A-D072B16C3709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14" t="-14752" r="8469" b="17854"/>
          <a:stretch/>
        </p:blipFill>
        <p:spPr>
          <a:xfrm>
            <a:off x="3715862" y="3011717"/>
            <a:ext cx="642398" cy="2620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DC16B4-6953-4DBE-A5DB-52C784E33E81}"/>
              </a:ext>
            </a:extLst>
          </p:cNvPr>
          <p:cNvGrpSpPr/>
          <p:nvPr/>
        </p:nvGrpSpPr>
        <p:grpSpPr>
          <a:xfrm>
            <a:off x="4832485" y="1362285"/>
            <a:ext cx="649634" cy="1040567"/>
            <a:chOff x="4135993" y="930417"/>
            <a:chExt cx="636834" cy="11657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9A5184-D104-4256-BC81-B93E85F54794}"/>
                </a:ext>
              </a:extLst>
            </p:cNvPr>
            <p:cNvGrpSpPr/>
            <p:nvPr/>
          </p:nvGrpSpPr>
          <p:grpSpPr>
            <a:xfrm>
              <a:off x="4135993" y="1121882"/>
              <a:ext cx="635479" cy="974275"/>
              <a:chOff x="4756542" y="1299664"/>
              <a:chExt cx="674056" cy="11552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B2A1B28-20DB-41B7-8D7C-CA148AC28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8601" y="1299664"/>
                <a:ext cx="647324" cy="808484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D85166D-1BE3-4840-915F-075ECE8AB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6542" y="2090770"/>
                <a:ext cx="674056" cy="364182"/>
              </a:xfrm>
              <a:prstGeom prst="rect">
                <a:avLst/>
              </a:prstGeom>
            </p:spPr>
          </p:pic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88AFF02-D8D2-47C3-9215-B12F98C96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3886" y="930417"/>
              <a:ext cx="618941" cy="1853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buFontTx/>
                <a:buNone/>
                <a:defRPr/>
              </a:pPr>
              <a:r>
                <a:rPr lang="en-US" sz="67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Meiryo UI" panose="020B0604030504040204" pitchFamily="34" charset="-128"/>
                  <a:cs typeface="Times New Roman" panose="02020603050405020304" pitchFamily="18" charset="0"/>
                </a:rPr>
                <a:t>ADVISOR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350F46-89D7-4CF5-9109-FB3FBE25B5F2}"/>
              </a:ext>
            </a:extLst>
          </p:cNvPr>
          <p:cNvGrpSpPr/>
          <p:nvPr/>
        </p:nvGrpSpPr>
        <p:grpSpPr>
          <a:xfrm>
            <a:off x="1491348" y="2454011"/>
            <a:ext cx="716103" cy="1067103"/>
            <a:chOff x="893583" y="2482162"/>
            <a:chExt cx="661378" cy="106710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24D60-D656-404D-AE7B-1659D982197A}"/>
                </a:ext>
              </a:extLst>
            </p:cNvPr>
            <p:cNvGrpSpPr/>
            <p:nvPr/>
          </p:nvGrpSpPr>
          <p:grpSpPr>
            <a:xfrm>
              <a:off x="893583" y="2658116"/>
              <a:ext cx="661378" cy="891149"/>
              <a:chOff x="7576345" y="2783101"/>
              <a:chExt cx="803377" cy="126609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7D8CE85-BEA4-4A60-83C6-46F80B2E6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6345" y="3636252"/>
                <a:ext cx="803377" cy="41294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8B8F0D-695D-49B3-B9EC-1D0D82294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953" y="2783101"/>
                <a:ext cx="780362" cy="865707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CF6A7A-54A1-4980-87CA-A0AC2BC17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4" y="2482162"/>
              <a:ext cx="642257" cy="16328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58061-B147-4F69-BB1B-DC3653505391}"/>
              </a:ext>
            </a:extLst>
          </p:cNvPr>
          <p:cNvGrpSpPr/>
          <p:nvPr/>
        </p:nvGrpSpPr>
        <p:grpSpPr>
          <a:xfrm>
            <a:off x="30695" y="923925"/>
            <a:ext cx="677098" cy="1022920"/>
            <a:chOff x="128563" y="866775"/>
            <a:chExt cx="677098" cy="107937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B4705B-8C29-4266-9084-C4A13A3DA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37" y="866775"/>
              <a:ext cx="660851" cy="759168"/>
            </a:xfrm>
            <a:prstGeom prst="rect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75658D-E575-4F65-8C62-77DEE55DE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563" y="1637047"/>
              <a:ext cx="677098" cy="30910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D08FE-3D20-4D96-B18C-A754CD1FDE7C}"/>
              </a:ext>
            </a:extLst>
          </p:cNvPr>
          <p:cNvGrpSpPr/>
          <p:nvPr/>
        </p:nvGrpSpPr>
        <p:grpSpPr>
          <a:xfrm>
            <a:off x="4823974" y="2501029"/>
            <a:ext cx="683974" cy="1096458"/>
            <a:chOff x="4396391" y="2779420"/>
            <a:chExt cx="670497" cy="10074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04905A-C4B8-49CF-91E1-56B5FA552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391" y="2920447"/>
              <a:ext cx="670497" cy="866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91D86CC-D789-42F8-A9B3-0466D2FF3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3669" y="2779420"/>
              <a:ext cx="642257" cy="163285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82155E2-EC0F-42AA-98E3-4B3B6064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087" y="1951203"/>
            <a:ext cx="753419" cy="102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FA3BFB-271C-4A0F-A709-7CFC25A8B8D8}"/>
              </a:ext>
            </a:extLst>
          </p:cNvPr>
          <p:cNvSpPr/>
          <p:nvPr/>
        </p:nvSpPr>
        <p:spPr>
          <a:xfrm>
            <a:off x="5546048" y="3334059"/>
            <a:ext cx="759722" cy="8664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vi-VN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vi-VN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Members</a:t>
            </a:r>
          </a:p>
          <a:p>
            <a:pPr algn="ctr">
              <a:spcBef>
                <a:spcPct val="0"/>
              </a:spcBef>
            </a:pPr>
            <a:r>
              <a:rPr lang="en-US" altLang="vi-VN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(New)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229060F-E5D9-4B50-8F10-8AFFC252A365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14" t="-14752" r="8469" b="17854"/>
          <a:stretch/>
        </p:blipFill>
        <p:spPr>
          <a:xfrm>
            <a:off x="5940944" y="1701604"/>
            <a:ext cx="668482" cy="272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6176E6-26B0-06EE-CF58-F95E6EF4B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9"/>
            <a:ext cx="12192000" cy="46166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LOCATION PROJECT ORGANIZATION CHART</a:t>
            </a:r>
            <a:endParaRPr kumimoji="1" lang="en-US" altLang="en-US" sz="1400" b="1" kern="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BFC41E-0004-8C59-CB29-BE2874FDBA44}"/>
              </a:ext>
            </a:extLst>
          </p:cNvPr>
          <p:cNvSpPr txBox="1"/>
          <p:nvPr/>
        </p:nvSpPr>
        <p:spPr>
          <a:xfrm>
            <a:off x="-10382" y="467522"/>
            <a:ext cx="1221276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Organization chart: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F43D86-7F26-4C84-9637-714A4E7C8409}"/>
              </a:ext>
            </a:extLst>
          </p:cNvPr>
          <p:cNvGrpSpPr/>
          <p:nvPr/>
        </p:nvGrpSpPr>
        <p:grpSpPr>
          <a:xfrm>
            <a:off x="730528" y="1333125"/>
            <a:ext cx="706422" cy="1072577"/>
            <a:chOff x="772125" y="1333125"/>
            <a:chExt cx="699428" cy="107257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23AF01-4D39-4E6F-B8C4-FB63B2A17E08}"/>
                </a:ext>
              </a:extLst>
            </p:cNvPr>
            <p:cNvGrpSpPr/>
            <p:nvPr/>
          </p:nvGrpSpPr>
          <p:grpSpPr>
            <a:xfrm>
              <a:off x="772125" y="1536398"/>
              <a:ext cx="699428" cy="869304"/>
              <a:chOff x="805586" y="1520015"/>
              <a:chExt cx="661296" cy="86930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793A075-1E96-461E-9A0C-DE1C4AE7E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5586" y="2155322"/>
                <a:ext cx="661296" cy="23399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931C687-016A-4F8F-8BEE-38E035249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621" y="1520015"/>
                <a:ext cx="616265" cy="62177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DBA83B3-ABA2-404A-9C37-7D956E547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190" y="1333125"/>
              <a:ext cx="663519" cy="188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buFontTx/>
                <a:buNone/>
                <a:defRPr/>
              </a:pPr>
              <a:r>
                <a:rPr lang="en-US" sz="67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Meiryo UI" panose="020B0604030504040204" pitchFamily="34" charset="-128"/>
                  <a:cs typeface="Times New Roman" panose="02020603050405020304" pitchFamily="18" charset="0"/>
                </a:rPr>
                <a:t>ADVISOR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3778545-478B-415E-836D-B71AF8C35992}"/>
              </a:ext>
            </a:extLst>
          </p:cNvPr>
          <p:cNvSpPr/>
          <p:nvPr/>
        </p:nvSpPr>
        <p:spPr>
          <a:xfrm>
            <a:off x="11336634" y="22118"/>
            <a:ext cx="846698" cy="4247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14568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4504</TotalTime>
  <Words>2486</Words>
  <Application>Microsoft Office PowerPoint</Application>
  <PresentationFormat>Widescreen</PresentationFormat>
  <Paragraphs>1087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Meiryo UI</vt:lpstr>
      <vt:lpstr>ＭＳ Ｐゴシック</vt:lpstr>
      <vt:lpstr>ＭＳ Ｐゴシック</vt:lpstr>
      <vt:lpstr>MS UI Gothic</vt:lpstr>
      <vt:lpstr>游ゴシック</vt:lpstr>
      <vt:lpstr>Arial</vt:lpstr>
      <vt:lpstr>Calibri</vt:lpstr>
      <vt:lpstr>Calibri Light</vt:lpstr>
      <vt:lpstr>Roboto</vt:lpstr>
      <vt:lpstr>Symbol</vt:lpstr>
      <vt:lpstr>Tahoma</vt:lpstr>
      <vt:lpstr>Times New Roman</vt:lpstr>
      <vt:lpstr>Wingdings</vt:lpstr>
      <vt:lpstr>Wingdings 2</vt:lpstr>
      <vt:lpstr>Office Theme</vt:lpstr>
      <vt:lpstr>ｸﾘｯﾌﾟ</vt:lpstr>
      <vt:lpstr>ｸﾘｯﾌﾟｱｰﾄ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1.B001.4.01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Ngo Thanh</dc:creator>
  <cp:lastModifiedBy>Nguyen Ngo Thanh</cp:lastModifiedBy>
  <cp:revision>248</cp:revision>
  <dcterms:created xsi:type="dcterms:W3CDTF">2023-07-11T07:36:28Z</dcterms:created>
  <dcterms:modified xsi:type="dcterms:W3CDTF">2023-08-21T08:05:30Z</dcterms:modified>
</cp:coreProperties>
</file>